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"/>
  </p:notesMasterIdLst>
  <p:sldIdLst>
    <p:sldId id="274" r:id="rId2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671"/>
  </p:normalViewPr>
  <p:slideViewPr>
    <p:cSldViewPr snapToGrid="0">
      <p:cViewPr varScale="1">
        <p:scale>
          <a:sx n="42" d="100"/>
          <a:sy n="42" d="100"/>
        </p:scale>
        <p:origin x="788" y="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8BF5C-0AC8-B245-A08B-02C7CD1383B8}" type="datetimeFigureOut">
              <a:rPr kumimoji="1" lang="ja-JP" altLang="en-US" smtClean="0"/>
              <a:t>2025/7/14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45C59-F564-874C-955E-4ABF6685C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Yu Gothic" panose="020B0400000000000000" pitchFamily="34" charset="-128"/>
                <a:cs typeface="Yu Gothic" panose="020B0400000000000000" pitchFamily="34" charset="-128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87999" y="4680004"/>
            <a:ext cx="3276600" cy="1296035"/>
          </a:xfrm>
          <a:custGeom>
            <a:avLst/>
            <a:gdLst/>
            <a:ahLst/>
            <a:cxnLst/>
            <a:rect l="l" t="t" r="r" b="b"/>
            <a:pathLst>
              <a:path w="3276600" h="1296035">
                <a:moveTo>
                  <a:pt x="3150006" y="0"/>
                </a:moveTo>
                <a:lnTo>
                  <a:pt x="125996" y="0"/>
                </a:lnTo>
                <a:lnTo>
                  <a:pt x="77077" y="9942"/>
                </a:lnTo>
                <a:lnTo>
                  <a:pt x="37014" y="37014"/>
                </a:lnTo>
                <a:lnTo>
                  <a:pt x="9942" y="77077"/>
                </a:lnTo>
                <a:lnTo>
                  <a:pt x="0" y="125996"/>
                </a:lnTo>
                <a:lnTo>
                  <a:pt x="0" y="1170000"/>
                </a:lnTo>
                <a:lnTo>
                  <a:pt x="9942" y="1218924"/>
                </a:lnTo>
                <a:lnTo>
                  <a:pt x="37014" y="1258987"/>
                </a:lnTo>
                <a:lnTo>
                  <a:pt x="77077" y="1286055"/>
                </a:lnTo>
                <a:lnTo>
                  <a:pt x="125996" y="1295996"/>
                </a:lnTo>
                <a:lnTo>
                  <a:pt x="3150006" y="1295996"/>
                </a:lnTo>
                <a:lnTo>
                  <a:pt x="3198925" y="1286055"/>
                </a:lnTo>
                <a:lnTo>
                  <a:pt x="3238988" y="1258987"/>
                </a:lnTo>
                <a:lnTo>
                  <a:pt x="3266060" y="1218924"/>
                </a:lnTo>
                <a:lnTo>
                  <a:pt x="3276003" y="1170000"/>
                </a:lnTo>
                <a:lnTo>
                  <a:pt x="3276003" y="125996"/>
                </a:lnTo>
                <a:lnTo>
                  <a:pt x="3266060" y="77077"/>
                </a:lnTo>
                <a:lnTo>
                  <a:pt x="3238988" y="37014"/>
                </a:lnTo>
                <a:lnTo>
                  <a:pt x="3198925" y="9942"/>
                </a:lnTo>
                <a:lnTo>
                  <a:pt x="3150006" y="0"/>
                </a:lnTo>
                <a:close/>
              </a:path>
            </a:pathLst>
          </a:custGeom>
          <a:solidFill>
            <a:srgbClr val="FFE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32001" y="5184005"/>
            <a:ext cx="2988310" cy="0"/>
          </a:xfrm>
          <a:custGeom>
            <a:avLst/>
            <a:gdLst/>
            <a:ahLst/>
            <a:cxnLst/>
            <a:rect l="l" t="t" r="r" b="b"/>
            <a:pathLst>
              <a:path w="2988310">
                <a:moveTo>
                  <a:pt x="0" y="0"/>
                </a:moveTo>
                <a:lnTo>
                  <a:pt x="2988005" y="0"/>
                </a:lnTo>
              </a:path>
            </a:pathLst>
          </a:custGeom>
          <a:ln w="3556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32001" y="5580005"/>
            <a:ext cx="2988310" cy="0"/>
          </a:xfrm>
          <a:custGeom>
            <a:avLst/>
            <a:gdLst/>
            <a:ahLst/>
            <a:cxnLst/>
            <a:rect l="l" t="t" r="r" b="b"/>
            <a:pathLst>
              <a:path w="2988310">
                <a:moveTo>
                  <a:pt x="0" y="0"/>
                </a:moveTo>
                <a:lnTo>
                  <a:pt x="2988005" y="0"/>
                </a:lnTo>
              </a:path>
            </a:pathLst>
          </a:custGeom>
          <a:ln w="3556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707998" y="4680004"/>
            <a:ext cx="3276600" cy="1296035"/>
          </a:xfrm>
          <a:custGeom>
            <a:avLst/>
            <a:gdLst/>
            <a:ahLst/>
            <a:cxnLst/>
            <a:rect l="l" t="t" r="r" b="b"/>
            <a:pathLst>
              <a:path w="3276600" h="1296035">
                <a:moveTo>
                  <a:pt x="3150006" y="0"/>
                </a:moveTo>
                <a:lnTo>
                  <a:pt x="126009" y="0"/>
                </a:lnTo>
                <a:lnTo>
                  <a:pt x="77082" y="9942"/>
                </a:lnTo>
                <a:lnTo>
                  <a:pt x="37015" y="37014"/>
                </a:lnTo>
                <a:lnTo>
                  <a:pt x="9943" y="77077"/>
                </a:lnTo>
                <a:lnTo>
                  <a:pt x="0" y="125996"/>
                </a:lnTo>
                <a:lnTo>
                  <a:pt x="0" y="1170000"/>
                </a:lnTo>
                <a:lnTo>
                  <a:pt x="9943" y="1218924"/>
                </a:lnTo>
                <a:lnTo>
                  <a:pt x="37015" y="1258987"/>
                </a:lnTo>
                <a:lnTo>
                  <a:pt x="77082" y="1286055"/>
                </a:lnTo>
                <a:lnTo>
                  <a:pt x="126009" y="1295996"/>
                </a:lnTo>
                <a:lnTo>
                  <a:pt x="3150006" y="1295996"/>
                </a:lnTo>
                <a:lnTo>
                  <a:pt x="3198925" y="1286055"/>
                </a:lnTo>
                <a:lnTo>
                  <a:pt x="3238988" y="1258987"/>
                </a:lnTo>
                <a:lnTo>
                  <a:pt x="3266060" y="1218924"/>
                </a:lnTo>
                <a:lnTo>
                  <a:pt x="3276003" y="1170000"/>
                </a:lnTo>
                <a:lnTo>
                  <a:pt x="3276003" y="125996"/>
                </a:lnTo>
                <a:lnTo>
                  <a:pt x="3266060" y="77077"/>
                </a:lnTo>
                <a:lnTo>
                  <a:pt x="3238988" y="37014"/>
                </a:lnTo>
                <a:lnTo>
                  <a:pt x="3198925" y="9942"/>
                </a:lnTo>
                <a:lnTo>
                  <a:pt x="3150006" y="0"/>
                </a:lnTo>
                <a:close/>
              </a:path>
            </a:pathLst>
          </a:custGeom>
          <a:solidFill>
            <a:srgbClr val="FFE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852001" y="5184005"/>
            <a:ext cx="2988310" cy="0"/>
          </a:xfrm>
          <a:custGeom>
            <a:avLst/>
            <a:gdLst/>
            <a:ahLst/>
            <a:cxnLst/>
            <a:rect l="l" t="t" r="r" b="b"/>
            <a:pathLst>
              <a:path w="2988309">
                <a:moveTo>
                  <a:pt x="0" y="0"/>
                </a:moveTo>
                <a:lnTo>
                  <a:pt x="2988005" y="0"/>
                </a:lnTo>
              </a:path>
            </a:pathLst>
          </a:custGeom>
          <a:ln w="3556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852001" y="5580005"/>
            <a:ext cx="2988310" cy="0"/>
          </a:xfrm>
          <a:custGeom>
            <a:avLst/>
            <a:gdLst/>
            <a:ahLst/>
            <a:cxnLst/>
            <a:rect l="l" t="t" r="r" b="b"/>
            <a:pathLst>
              <a:path w="2988309">
                <a:moveTo>
                  <a:pt x="0" y="0"/>
                </a:moveTo>
                <a:lnTo>
                  <a:pt x="2988005" y="0"/>
                </a:lnTo>
              </a:path>
            </a:pathLst>
          </a:custGeom>
          <a:ln w="3556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127998" y="4680004"/>
            <a:ext cx="3276600" cy="1296035"/>
          </a:xfrm>
          <a:custGeom>
            <a:avLst/>
            <a:gdLst/>
            <a:ahLst/>
            <a:cxnLst/>
            <a:rect l="l" t="t" r="r" b="b"/>
            <a:pathLst>
              <a:path w="3276600" h="1296035">
                <a:moveTo>
                  <a:pt x="3150006" y="0"/>
                </a:moveTo>
                <a:lnTo>
                  <a:pt x="126009" y="0"/>
                </a:lnTo>
                <a:lnTo>
                  <a:pt x="77082" y="9942"/>
                </a:lnTo>
                <a:lnTo>
                  <a:pt x="37015" y="37014"/>
                </a:lnTo>
                <a:lnTo>
                  <a:pt x="9943" y="77077"/>
                </a:lnTo>
                <a:lnTo>
                  <a:pt x="0" y="125996"/>
                </a:lnTo>
                <a:lnTo>
                  <a:pt x="0" y="1170000"/>
                </a:lnTo>
                <a:lnTo>
                  <a:pt x="9943" y="1218924"/>
                </a:lnTo>
                <a:lnTo>
                  <a:pt x="37015" y="1258987"/>
                </a:lnTo>
                <a:lnTo>
                  <a:pt x="77082" y="1286055"/>
                </a:lnTo>
                <a:lnTo>
                  <a:pt x="126009" y="1295996"/>
                </a:lnTo>
                <a:lnTo>
                  <a:pt x="3150006" y="1295996"/>
                </a:lnTo>
                <a:lnTo>
                  <a:pt x="3198925" y="1286055"/>
                </a:lnTo>
                <a:lnTo>
                  <a:pt x="3238988" y="1258987"/>
                </a:lnTo>
                <a:lnTo>
                  <a:pt x="3266060" y="1218924"/>
                </a:lnTo>
                <a:lnTo>
                  <a:pt x="3276003" y="1170000"/>
                </a:lnTo>
                <a:lnTo>
                  <a:pt x="3276003" y="125996"/>
                </a:lnTo>
                <a:lnTo>
                  <a:pt x="3266060" y="77077"/>
                </a:lnTo>
                <a:lnTo>
                  <a:pt x="3238988" y="37014"/>
                </a:lnTo>
                <a:lnTo>
                  <a:pt x="3198925" y="9942"/>
                </a:lnTo>
                <a:lnTo>
                  <a:pt x="3150006" y="0"/>
                </a:lnTo>
                <a:close/>
              </a:path>
            </a:pathLst>
          </a:custGeom>
          <a:solidFill>
            <a:srgbClr val="FFE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272002" y="5184005"/>
            <a:ext cx="2988310" cy="0"/>
          </a:xfrm>
          <a:custGeom>
            <a:avLst/>
            <a:gdLst/>
            <a:ahLst/>
            <a:cxnLst/>
            <a:rect l="l" t="t" r="r" b="b"/>
            <a:pathLst>
              <a:path w="2988309">
                <a:moveTo>
                  <a:pt x="0" y="0"/>
                </a:moveTo>
                <a:lnTo>
                  <a:pt x="2988005" y="0"/>
                </a:lnTo>
              </a:path>
            </a:pathLst>
          </a:custGeom>
          <a:ln w="3556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272002" y="5580005"/>
            <a:ext cx="2988310" cy="0"/>
          </a:xfrm>
          <a:custGeom>
            <a:avLst/>
            <a:gdLst/>
            <a:ahLst/>
            <a:cxnLst/>
            <a:rect l="l" t="t" r="r" b="b"/>
            <a:pathLst>
              <a:path w="2988309">
                <a:moveTo>
                  <a:pt x="0" y="0"/>
                </a:moveTo>
                <a:lnTo>
                  <a:pt x="2988005" y="0"/>
                </a:lnTo>
              </a:path>
            </a:pathLst>
          </a:custGeom>
          <a:ln w="3556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Yu Gothic" panose="020B0400000000000000" pitchFamily="34" charset="-128"/>
                <a:cs typeface="Yu Gothic" panose="020B0400000000000000" pitchFamily="34" charset="-128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Yu Gothic" panose="020B0400000000000000" pitchFamily="34" charset="-128"/>
                <a:cs typeface="Yu Gothic" panose="020B0400000000000000" pitchFamily="34" charset="-128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Yu Gothic" panose="020B0400000000000000" pitchFamily="34" charset="-128"/>
                <a:cs typeface="Yu Gothic" panose="020B0400000000000000" pitchFamily="34" charset="-128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0611" y="343537"/>
            <a:ext cx="628713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Yu Gothic Pr6N B"/>
                <a:cs typeface="Yu Gothic Pr6N B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 b="1" i="0">
          <a:latin typeface="Yu Gothic" panose="020B0400000000000000" pitchFamily="34" charset="-128"/>
          <a:ea typeface="+mj-ea"/>
          <a:cs typeface="+mj-cs"/>
        </a:defRPr>
      </a:lvl1pPr>
    </p:titleStyle>
    <p:bodyStyle>
      <a:lvl1pPr marL="0">
        <a:defRPr b="1" i="0">
          <a:latin typeface="Yu Gothic" panose="020B0400000000000000" pitchFamily="34" charset="-128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emf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>
            <a:extLst>
              <a:ext uri="{FF2B5EF4-FFF2-40B4-BE49-F238E27FC236}">
                <a16:creationId xmlns:a16="http://schemas.microsoft.com/office/drawing/2014/main" id="{9865ECB6-A866-FD81-B88A-7ED56A37C7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8286" y="6384289"/>
            <a:ext cx="546100" cy="54610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2F76D996-9217-AB55-0A29-C10812F062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8277" y="6384289"/>
            <a:ext cx="546100" cy="54610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857A7848-7D58-0EA3-7623-FE0AAA0C06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3997" y="6384289"/>
            <a:ext cx="546100" cy="546100"/>
          </a:xfrm>
          <a:prstGeom prst="rect">
            <a:avLst/>
          </a:prstGeom>
        </p:spPr>
      </p:pic>
      <p:grpSp>
        <p:nvGrpSpPr>
          <p:cNvPr id="40" name="object 122">
            <a:extLst>
              <a:ext uri="{FF2B5EF4-FFF2-40B4-BE49-F238E27FC236}">
                <a16:creationId xmlns:a16="http://schemas.microsoft.com/office/drawing/2014/main" id="{512EEE4F-FFB2-11C5-897D-D085C608C3D7}"/>
              </a:ext>
            </a:extLst>
          </p:cNvPr>
          <p:cNvGrpSpPr/>
          <p:nvPr/>
        </p:nvGrpSpPr>
        <p:grpSpPr>
          <a:xfrm>
            <a:off x="3708006" y="972007"/>
            <a:ext cx="828040" cy="828040"/>
            <a:chOff x="3708006" y="972007"/>
            <a:chExt cx="828040" cy="828040"/>
          </a:xfrm>
        </p:grpSpPr>
        <p:sp>
          <p:nvSpPr>
            <p:cNvPr id="45" name="object 123">
              <a:extLst>
                <a:ext uri="{FF2B5EF4-FFF2-40B4-BE49-F238E27FC236}">
                  <a16:creationId xmlns:a16="http://schemas.microsoft.com/office/drawing/2014/main" id="{4B1417F7-1141-A2E0-BC37-D60CE42F6D6B}"/>
                </a:ext>
              </a:extLst>
            </p:cNvPr>
            <p:cNvSpPr/>
            <p:nvPr/>
          </p:nvSpPr>
          <p:spPr>
            <a:xfrm>
              <a:off x="3708006" y="1132468"/>
              <a:ext cx="102870" cy="430530"/>
            </a:xfrm>
            <a:custGeom>
              <a:avLst/>
              <a:gdLst/>
              <a:ahLst/>
              <a:cxnLst/>
              <a:rect l="l" t="t" r="r" b="b"/>
              <a:pathLst>
                <a:path w="102870" h="430530">
                  <a:moveTo>
                    <a:pt x="87083" y="0"/>
                  </a:moveTo>
                  <a:lnTo>
                    <a:pt x="64451" y="31601"/>
                  </a:lnTo>
                  <a:lnTo>
                    <a:pt x="42077" y="71475"/>
                  </a:lnTo>
                  <a:lnTo>
                    <a:pt x="24134" y="113917"/>
                  </a:lnTo>
                  <a:lnTo>
                    <a:pt x="10933" y="158617"/>
                  </a:lnTo>
                  <a:lnTo>
                    <a:pt x="2784" y="205263"/>
                  </a:lnTo>
                  <a:lnTo>
                    <a:pt x="0" y="253538"/>
                  </a:lnTo>
                  <a:lnTo>
                    <a:pt x="2784" y="301825"/>
                  </a:lnTo>
                  <a:lnTo>
                    <a:pt x="10933" y="348469"/>
                  </a:lnTo>
                  <a:lnTo>
                    <a:pt x="24134" y="393167"/>
                  </a:lnTo>
                  <a:lnTo>
                    <a:pt x="39692" y="429967"/>
                  </a:lnTo>
                  <a:lnTo>
                    <a:pt x="51305" y="409393"/>
                  </a:lnTo>
                  <a:lnTo>
                    <a:pt x="71495" y="364060"/>
                  </a:lnTo>
                  <a:lnTo>
                    <a:pt x="88187" y="311992"/>
                  </a:lnTo>
                  <a:lnTo>
                    <a:pt x="99284" y="253538"/>
                  </a:lnTo>
                  <a:lnTo>
                    <a:pt x="102422" y="208651"/>
                  </a:lnTo>
                  <a:lnTo>
                    <a:pt x="102068" y="159062"/>
                  </a:lnTo>
                  <a:lnTo>
                    <a:pt x="99036" y="107335"/>
                  </a:lnTo>
                  <a:lnTo>
                    <a:pt x="94142" y="56037"/>
                  </a:lnTo>
                  <a:lnTo>
                    <a:pt x="88200" y="7730"/>
                  </a:lnTo>
                  <a:lnTo>
                    <a:pt x="87083" y="0"/>
                  </a:lnTo>
                  <a:close/>
                </a:path>
              </a:pathLst>
            </a:custGeom>
            <a:solidFill>
              <a:srgbClr val="BFD73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24">
              <a:extLst>
                <a:ext uri="{FF2B5EF4-FFF2-40B4-BE49-F238E27FC236}">
                  <a16:creationId xmlns:a16="http://schemas.microsoft.com/office/drawing/2014/main" id="{EF3F1747-53D1-F389-1D4D-944AB65324F0}"/>
                </a:ext>
              </a:extLst>
            </p:cNvPr>
            <p:cNvSpPr/>
            <p:nvPr/>
          </p:nvSpPr>
          <p:spPr>
            <a:xfrm>
              <a:off x="3750764" y="978865"/>
              <a:ext cx="299720" cy="224154"/>
            </a:xfrm>
            <a:custGeom>
              <a:avLst/>
              <a:gdLst/>
              <a:ahLst/>
              <a:cxnLst/>
              <a:rect l="l" t="t" r="r" b="b"/>
              <a:pathLst>
                <a:path w="299720" h="224155">
                  <a:moveTo>
                    <a:pt x="299641" y="0"/>
                  </a:moveTo>
                  <a:lnTo>
                    <a:pt x="231609" y="17277"/>
                  </a:lnTo>
                  <a:lnTo>
                    <a:pt x="189168" y="35222"/>
                  </a:lnTo>
                  <a:lnTo>
                    <a:pt x="149294" y="57597"/>
                  </a:lnTo>
                  <a:lnTo>
                    <a:pt x="112300" y="84094"/>
                  </a:lnTo>
                  <a:lnTo>
                    <a:pt x="78494" y="114401"/>
                  </a:lnTo>
                  <a:lnTo>
                    <a:pt x="48188" y="148208"/>
                  </a:lnTo>
                  <a:lnTo>
                    <a:pt x="21693" y="185204"/>
                  </a:lnTo>
                  <a:lnTo>
                    <a:pt x="0" y="223865"/>
                  </a:lnTo>
                  <a:lnTo>
                    <a:pt x="42649" y="208355"/>
                  </a:lnTo>
                  <a:lnTo>
                    <a:pt x="97863" y="181228"/>
                  </a:lnTo>
                  <a:lnTo>
                    <a:pt x="146764" y="150773"/>
                  </a:lnTo>
                  <a:lnTo>
                    <a:pt x="189520" y="118351"/>
                  </a:lnTo>
                  <a:lnTo>
                    <a:pt x="226298" y="85324"/>
                  </a:lnTo>
                  <a:lnTo>
                    <a:pt x="257267" y="53054"/>
                  </a:lnTo>
                  <a:lnTo>
                    <a:pt x="282593" y="22903"/>
                  </a:lnTo>
                  <a:lnTo>
                    <a:pt x="299641" y="0"/>
                  </a:lnTo>
                  <a:close/>
                </a:path>
              </a:pathLst>
            </a:custGeom>
            <a:solidFill>
              <a:srgbClr val="66B34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25">
              <a:extLst>
                <a:ext uri="{FF2B5EF4-FFF2-40B4-BE49-F238E27FC236}">
                  <a16:creationId xmlns:a16="http://schemas.microsoft.com/office/drawing/2014/main" id="{7E11FF36-5486-D604-FEAD-4D1C69BF7591}"/>
                </a:ext>
              </a:extLst>
            </p:cNvPr>
            <p:cNvSpPr/>
            <p:nvPr/>
          </p:nvSpPr>
          <p:spPr>
            <a:xfrm>
              <a:off x="4393109" y="1313196"/>
              <a:ext cx="143510" cy="385445"/>
            </a:xfrm>
            <a:custGeom>
              <a:avLst/>
              <a:gdLst/>
              <a:ahLst/>
              <a:cxnLst/>
              <a:rect l="l" t="t" r="r" b="b"/>
              <a:pathLst>
                <a:path w="143510" h="385444">
                  <a:moveTo>
                    <a:pt x="135826" y="0"/>
                  </a:moveTo>
                  <a:lnTo>
                    <a:pt x="101490" y="49287"/>
                  </a:lnTo>
                  <a:lnTo>
                    <a:pt x="71232" y="103355"/>
                  </a:lnTo>
                  <a:lnTo>
                    <a:pt x="47465" y="156832"/>
                  </a:lnTo>
                  <a:lnTo>
                    <a:pt x="29445" y="208879"/>
                  </a:lnTo>
                  <a:lnTo>
                    <a:pt x="16426" y="258655"/>
                  </a:lnTo>
                  <a:lnTo>
                    <a:pt x="7664" y="305323"/>
                  </a:lnTo>
                  <a:lnTo>
                    <a:pt x="2414" y="348041"/>
                  </a:lnTo>
                  <a:lnTo>
                    <a:pt x="0" y="384953"/>
                  </a:lnTo>
                  <a:lnTo>
                    <a:pt x="21638" y="365554"/>
                  </a:lnTo>
                  <a:lnTo>
                    <a:pt x="51945" y="331748"/>
                  </a:lnTo>
                  <a:lnTo>
                    <a:pt x="78442" y="294753"/>
                  </a:lnTo>
                  <a:lnTo>
                    <a:pt x="100818" y="254880"/>
                  </a:lnTo>
                  <a:lnTo>
                    <a:pt x="118762" y="212439"/>
                  </a:lnTo>
                  <a:lnTo>
                    <a:pt x="131964" y="167741"/>
                  </a:lnTo>
                  <a:lnTo>
                    <a:pt x="140113" y="121097"/>
                  </a:lnTo>
                  <a:lnTo>
                    <a:pt x="142886" y="72810"/>
                  </a:lnTo>
                  <a:lnTo>
                    <a:pt x="140113" y="24536"/>
                  </a:lnTo>
                  <a:lnTo>
                    <a:pt x="135826" y="0"/>
                  </a:lnTo>
                  <a:close/>
                </a:path>
              </a:pathLst>
            </a:custGeom>
            <a:solidFill>
              <a:srgbClr val="D5E15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126">
              <a:extLst>
                <a:ext uri="{FF2B5EF4-FFF2-40B4-BE49-F238E27FC236}">
                  <a16:creationId xmlns:a16="http://schemas.microsoft.com/office/drawing/2014/main" id="{C123CD81-7F06-209E-031F-4A4C01672CC9}"/>
                </a:ext>
              </a:extLst>
            </p:cNvPr>
            <p:cNvSpPr/>
            <p:nvPr/>
          </p:nvSpPr>
          <p:spPr>
            <a:xfrm>
              <a:off x="3732784" y="1046619"/>
              <a:ext cx="803275" cy="738505"/>
            </a:xfrm>
            <a:custGeom>
              <a:avLst/>
              <a:gdLst/>
              <a:ahLst/>
              <a:cxnLst/>
              <a:rect l="l" t="t" r="r" b="b"/>
              <a:pathLst>
                <a:path w="803275" h="738505">
                  <a:moveTo>
                    <a:pt x="279019" y="737958"/>
                  </a:moveTo>
                  <a:lnTo>
                    <a:pt x="249301" y="679704"/>
                  </a:lnTo>
                  <a:lnTo>
                    <a:pt x="225348" y="643991"/>
                  </a:lnTo>
                  <a:lnTo>
                    <a:pt x="195872" y="608761"/>
                  </a:lnTo>
                  <a:lnTo>
                    <a:pt x="161010" y="577088"/>
                  </a:lnTo>
                  <a:lnTo>
                    <a:pt x="119443" y="547128"/>
                  </a:lnTo>
                  <a:lnTo>
                    <a:pt x="74549" y="519595"/>
                  </a:lnTo>
                  <a:lnTo>
                    <a:pt x="29692" y="495236"/>
                  </a:lnTo>
                  <a:lnTo>
                    <a:pt x="0" y="480542"/>
                  </a:lnTo>
                  <a:lnTo>
                    <a:pt x="17297" y="521462"/>
                  </a:lnTo>
                  <a:lnTo>
                    <a:pt x="39662" y="561340"/>
                  </a:lnTo>
                  <a:lnTo>
                    <a:pt x="66167" y="598335"/>
                  </a:lnTo>
                  <a:lnTo>
                    <a:pt x="96469" y="632142"/>
                  </a:lnTo>
                  <a:lnTo>
                    <a:pt x="130276" y="662444"/>
                  </a:lnTo>
                  <a:lnTo>
                    <a:pt x="167271" y="688936"/>
                  </a:lnTo>
                  <a:lnTo>
                    <a:pt x="207137" y="711314"/>
                  </a:lnTo>
                  <a:lnTo>
                    <a:pt x="249580" y="729259"/>
                  </a:lnTo>
                  <a:lnTo>
                    <a:pt x="279019" y="737958"/>
                  </a:lnTo>
                  <a:close/>
                </a:path>
                <a:path w="803275" h="738505">
                  <a:moveTo>
                    <a:pt x="803211" y="339382"/>
                  </a:moveTo>
                  <a:lnTo>
                    <a:pt x="800430" y="291122"/>
                  </a:lnTo>
                  <a:lnTo>
                    <a:pt x="792289" y="244475"/>
                  </a:lnTo>
                  <a:lnTo>
                    <a:pt x="779081" y="199771"/>
                  </a:lnTo>
                  <a:lnTo>
                    <a:pt x="761136" y="157327"/>
                  </a:lnTo>
                  <a:lnTo>
                    <a:pt x="738759" y="117462"/>
                  </a:lnTo>
                  <a:lnTo>
                    <a:pt x="712266" y="80454"/>
                  </a:lnTo>
                  <a:lnTo>
                    <a:pt x="681951" y="46659"/>
                  </a:lnTo>
                  <a:lnTo>
                    <a:pt x="648157" y="16344"/>
                  </a:lnTo>
                  <a:lnTo>
                    <a:pt x="625335" y="0"/>
                  </a:lnTo>
                  <a:lnTo>
                    <a:pt x="625640" y="3556"/>
                  </a:lnTo>
                  <a:lnTo>
                    <a:pt x="639660" y="78905"/>
                  </a:lnTo>
                  <a:lnTo>
                    <a:pt x="652424" y="121043"/>
                  </a:lnTo>
                  <a:lnTo>
                    <a:pt x="670013" y="164934"/>
                  </a:lnTo>
                  <a:lnTo>
                    <a:pt x="693153" y="209689"/>
                  </a:lnTo>
                  <a:lnTo>
                    <a:pt x="722579" y="254406"/>
                  </a:lnTo>
                  <a:lnTo>
                    <a:pt x="759015" y="298157"/>
                  </a:lnTo>
                  <a:lnTo>
                    <a:pt x="803186" y="340067"/>
                  </a:lnTo>
                  <a:lnTo>
                    <a:pt x="803211" y="339382"/>
                  </a:lnTo>
                  <a:close/>
                </a:path>
              </a:pathLst>
            </a:custGeom>
            <a:solidFill>
              <a:srgbClr val="8DC63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127">
              <a:extLst>
                <a:ext uri="{FF2B5EF4-FFF2-40B4-BE49-F238E27FC236}">
                  <a16:creationId xmlns:a16="http://schemas.microsoft.com/office/drawing/2014/main" id="{2675B0D2-68D3-328B-D731-9EBBBCE77C9B}"/>
                </a:ext>
              </a:extLst>
            </p:cNvPr>
            <p:cNvSpPr/>
            <p:nvPr/>
          </p:nvSpPr>
          <p:spPr>
            <a:xfrm>
              <a:off x="3964305" y="972019"/>
              <a:ext cx="451484" cy="828040"/>
            </a:xfrm>
            <a:custGeom>
              <a:avLst/>
              <a:gdLst/>
              <a:ahLst/>
              <a:cxnLst/>
              <a:rect l="l" t="t" r="r" b="b"/>
              <a:pathLst>
                <a:path w="451485" h="828039">
                  <a:moveTo>
                    <a:pt x="441858" y="113563"/>
                  </a:moveTo>
                  <a:lnTo>
                    <a:pt x="379628" y="64452"/>
                  </a:lnTo>
                  <a:lnTo>
                    <a:pt x="339763" y="42075"/>
                  </a:lnTo>
                  <a:lnTo>
                    <a:pt x="297319" y="24130"/>
                  </a:lnTo>
                  <a:lnTo>
                    <a:pt x="252615" y="10922"/>
                  </a:lnTo>
                  <a:lnTo>
                    <a:pt x="205968" y="2781"/>
                  </a:lnTo>
                  <a:lnTo>
                    <a:pt x="157695" y="0"/>
                  </a:lnTo>
                  <a:lnTo>
                    <a:pt x="109410" y="2781"/>
                  </a:lnTo>
                  <a:lnTo>
                    <a:pt x="62763" y="10922"/>
                  </a:lnTo>
                  <a:lnTo>
                    <a:pt x="18059" y="24130"/>
                  </a:lnTo>
                  <a:lnTo>
                    <a:pt x="13563" y="26035"/>
                  </a:lnTo>
                  <a:lnTo>
                    <a:pt x="23736" y="32359"/>
                  </a:lnTo>
                  <a:lnTo>
                    <a:pt x="85102" y="62649"/>
                  </a:lnTo>
                  <a:lnTo>
                    <a:pt x="123850" y="77254"/>
                  </a:lnTo>
                  <a:lnTo>
                    <a:pt x="168148" y="90525"/>
                  </a:lnTo>
                  <a:lnTo>
                    <a:pt x="218135" y="101739"/>
                  </a:lnTo>
                  <a:lnTo>
                    <a:pt x="273939" y="110159"/>
                  </a:lnTo>
                  <a:lnTo>
                    <a:pt x="335711" y="115087"/>
                  </a:lnTo>
                  <a:lnTo>
                    <a:pt x="403580" y="115773"/>
                  </a:lnTo>
                  <a:lnTo>
                    <a:pt x="441858" y="113563"/>
                  </a:lnTo>
                  <a:close/>
                </a:path>
                <a:path w="451485" h="828039">
                  <a:moveTo>
                    <a:pt x="451192" y="705891"/>
                  </a:moveTo>
                  <a:lnTo>
                    <a:pt x="438848" y="705891"/>
                  </a:lnTo>
                  <a:lnTo>
                    <a:pt x="387883" y="707605"/>
                  </a:lnTo>
                  <a:lnTo>
                    <a:pt x="336003" y="711428"/>
                  </a:lnTo>
                  <a:lnTo>
                    <a:pt x="285051" y="717854"/>
                  </a:lnTo>
                  <a:lnTo>
                    <a:pt x="221780" y="729513"/>
                  </a:lnTo>
                  <a:lnTo>
                    <a:pt x="162674" y="743343"/>
                  </a:lnTo>
                  <a:lnTo>
                    <a:pt x="108343" y="758532"/>
                  </a:lnTo>
                  <a:lnTo>
                    <a:pt x="59436" y="774242"/>
                  </a:lnTo>
                  <a:lnTo>
                    <a:pt x="16560" y="789673"/>
                  </a:lnTo>
                  <a:lnTo>
                    <a:pt x="0" y="796213"/>
                  </a:lnTo>
                  <a:lnTo>
                    <a:pt x="18059" y="803859"/>
                  </a:lnTo>
                  <a:lnTo>
                    <a:pt x="62763" y="817067"/>
                  </a:lnTo>
                  <a:lnTo>
                    <a:pt x="109410" y="825207"/>
                  </a:lnTo>
                  <a:lnTo>
                    <a:pt x="157683" y="827989"/>
                  </a:lnTo>
                  <a:lnTo>
                    <a:pt x="205968" y="825207"/>
                  </a:lnTo>
                  <a:lnTo>
                    <a:pt x="252615" y="817067"/>
                  </a:lnTo>
                  <a:lnTo>
                    <a:pt x="297319" y="803859"/>
                  </a:lnTo>
                  <a:lnTo>
                    <a:pt x="339763" y="785914"/>
                  </a:lnTo>
                  <a:lnTo>
                    <a:pt x="379628" y="763536"/>
                  </a:lnTo>
                  <a:lnTo>
                    <a:pt x="416636" y="737044"/>
                  </a:lnTo>
                  <a:lnTo>
                    <a:pt x="450443" y="706742"/>
                  </a:lnTo>
                  <a:lnTo>
                    <a:pt x="451192" y="705891"/>
                  </a:lnTo>
                  <a:close/>
                </a:path>
              </a:pathLst>
            </a:custGeom>
            <a:solidFill>
              <a:srgbClr val="D5E15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128">
              <a:extLst>
                <a:ext uri="{FF2B5EF4-FFF2-40B4-BE49-F238E27FC236}">
                  <a16:creationId xmlns:a16="http://schemas.microsoft.com/office/drawing/2014/main" id="{BBFE9BAC-9730-D208-E9A5-35279D4C9994}"/>
                </a:ext>
              </a:extLst>
            </p:cNvPr>
            <p:cNvSpPr/>
            <p:nvPr/>
          </p:nvSpPr>
          <p:spPr>
            <a:xfrm>
              <a:off x="3877717" y="1243222"/>
              <a:ext cx="468630" cy="428625"/>
            </a:xfrm>
            <a:custGeom>
              <a:avLst/>
              <a:gdLst/>
              <a:ahLst/>
              <a:cxnLst/>
              <a:rect l="l" t="t" r="r" b="b"/>
              <a:pathLst>
                <a:path w="468629" h="428625">
                  <a:moveTo>
                    <a:pt x="394647" y="0"/>
                  </a:moveTo>
                  <a:lnTo>
                    <a:pt x="370525" y="69170"/>
                  </a:lnTo>
                  <a:lnTo>
                    <a:pt x="308053" y="103637"/>
                  </a:lnTo>
                  <a:lnTo>
                    <a:pt x="274340" y="98386"/>
                  </a:lnTo>
                  <a:lnTo>
                    <a:pt x="249809" y="91314"/>
                  </a:lnTo>
                  <a:lnTo>
                    <a:pt x="223946" y="90565"/>
                  </a:lnTo>
                  <a:lnTo>
                    <a:pt x="197684" y="94781"/>
                  </a:lnTo>
                  <a:lnTo>
                    <a:pt x="171952" y="102603"/>
                  </a:lnTo>
                  <a:lnTo>
                    <a:pt x="147039" y="112631"/>
                  </a:lnTo>
                  <a:lnTo>
                    <a:pt x="122367" y="123472"/>
                  </a:lnTo>
                  <a:lnTo>
                    <a:pt x="97573" y="133803"/>
                  </a:lnTo>
                  <a:lnTo>
                    <a:pt x="72296" y="142303"/>
                  </a:lnTo>
                  <a:lnTo>
                    <a:pt x="55116" y="146146"/>
                  </a:lnTo>
                  <a:lnTo>
                    <a:pt x="37655" y="148085"/>
                  </a:lnTo>
                  <a:lnTo>
                    <a:pt x="20334" y="147818"/>
                  </a:lnTo>
                  <a:lnTo>
                    <a:pt x="3576" y="145046"/>
                  </a:lnTo>
                  <a:lnTo>
                    <a:pt x="0" y="191113"/>
                  </a:lnTo>
                  <a:lnTo>
                    <a:pt x="5156" y="236340"/>
                  </a:lnTo>
                  <a:lnTo>
                    <a:pt x="18576" y="279539"/>
                  </a:lnTo>
                  <a:lnTo>
                    <a:pt x="39792" y="319519"/>
                  </a:lnTo>
                  <a:lnTo>
                    <a:pt x="68335" y="355091"/>
                  </a:lnTo>
                  <a:lnTo>
                    <a:pt x="103735" y="385066"/>
                  </a:lnTo>
                  <a:lnTo>
                    <a:pt x="145524" y="408254"/>
                  </a:lnTo>
                  <a:lnTo>
                    <a:pt x="190605" y="422754"/>
                  </a:lnTo>
                  <a:lnTo>
                    <a:pt x="236261" y="428125"/>
                  </a:lnTo>
                  <a:lnTo>
                    <a:pt x="281338" y="424823"/>
                  </a:lnTo>
                  <a:lnTo>
                    <a:pt x="324679" y="413307"/>
                  </a:lnTo>
                  <a:lnTo>
                    <a:pt x="365129" y="394036"/>
                  </a:lnTo>
                  <a:lnTo>
                    <a:pt x="401532" y="367468"/>
                  </a:lnTo>
                  <a:lnTo>
                    <a:pt x="432734" y="334060"/>
                  </a:lnTo>
                  <a:lnTo>
                    <a:pt x="428669" y="316775"/>
                  </a:lnTo>
                  <a:lnTo>
                    <a:pt x="422819" y="300712"/>
                  </a:lnTo>
                  <a:lnTo>
                    <a:pt x="414296" y="286412"/>
                  </a:lnTo>
                  <a:lnTo>
                    <a:pt x="402330" y="275043"/>
                  </a:lnTo>
                  <a:lnTo>
                    <a:pt x="384637" y="256789"/>
                  </a:lnTo>
                  <a:lnTo>
                    <a:pt x="374557" y="233262"/>
                  </a:lnTo>
                  <a:lnTo>
                    <a:pt x="372128" y="207308"/>
                  </a:lnTo>
                  <a:lnTo>
                    <a:pt x="377388" y="181775"/>
                  </a:lnTo>
                  <a:lnTo>
                    <a:pt x="406425" y="139606"/>
                  </a:lnTo>
                  <a:lnTo>
                    <a:pt x="450159" y="111315"/>
                  </a:lnTo>
                  <a:lnTo>
                    <a:pt x="468396" y="104368"/>
                  </a:lnTo>
                  <a:lnTo>
                    <a:pt x="455501" y="75020"/>
                  </a:lnTo>
                  <a:lnTo>
                    <a:pt x="438798" y="47564"/>
                  </a:lnTo>
                  <a:lnTo>
                    <a:pt x="418457" y="22419"/>
                  </a:lnTo>
                  <a:lnTo>
                    <a:pt x="394647" y="0"/>
                  </a:lnTo>
                  <a:close/>
                </a:path>
              </a:pathLst>
            </a:custGeom>
            <a:solidFill>
              <a:srgbClr val="C4D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129">
              <a:extLst>
                <a:ext uri="{FF2B5EF4-FFF2-40B4-BE49-F238E27FC236}">
                  <a16:creationId xmlns:a16="http://schemas.microsoft.com/office/drawing/2014/main" id="{AEBCD51A-9C6D-A73C-7A3C-CFBDCD30D1B4}"/>
                </a:ext>
              </a:extLst>
            </p:cNvPr>
            <p:cNvSpPr/>
            <p:nvPr/>
          </p:nvSpPr>
          <p:spPr>
            <a:xfrm>
              <a:off x="3877610" y="1188330"/>
              <a:ext cx="483234" cy="483234"/>
            </a:xfrm>
            <a:custGeom>
              <a:avLst/>
              <a:gdLst/>
              <a:ahLst/>
              <a:cxnLst/>
              <a:rect l="l" t="t" r="r" b="b"/>
              <a:pathLst>
                <a:path w="483235" h="483235">
                  <a:moveTo>
                    <a:pt x="243639" y="0"/>
                  </a:moveTo>
                  <a:lnTo>
                    <a:pt x="197152" y="4142"/>
                  </a:lnTo>
                  <a:lnTo>
                    <a:pt x="152643" y="17009"/>
                  </a:lnTo>
                  <a:lnTo>
                    <a:pt x="111388" y="38097"/>
                  </a:lnTo>
                  <a:lnTo>
                    <a:pt x="74664" y="66899"/>
                  </a:lnTo>
                  <a:lnTo>
                    <a:pt x="43748" y="102911"/>
                  </a:lnTo>
                  <a:lnTo>
                    <a:pt x="19916" y="145628"/>
                  </a:lnTo>
                  <a:lnTo>
                    <a:pt x="5089" y="192242"/>
                  </a:lnTo>
                  <a:lnTo>
                    <a:pt x="0" y="239431"/>
                  </a:lnTo>
                  <a:lnTo>
                    <a:pt x="4142" y="285918"/>
                  </a:lnTo>
                  <a:lnTo>
                    <a:pt x="17010" y="330428"/>
                  </a:lnTo>
                  <a:lnTo>
                    <a:pt x="38099" y="371682"/>
                  </a:lnTo>
                  <a:lnTo>
                    <a:pt x="66903" y="408406"/>
                  </a:lnTo>
                  <a:lnTo>
                    <a:pt x="102916" y="439322"/>
                  </a:lnTo>
                  <a:lnTo>
                    <a:pt x="145634" y="463154"/>
                  </a:lnTo>
                  <a:lnTo>
                    <a:pt x="192244" y="477977"/>
                  </a:lnTo>
                  <a:lnTo>
                    <a:pt x="239431" y="483065"/>
                  </a:lnTo>
                  <a:lnTo>
                    <a:pt x="285918" y="478923"/>
                  </a:lnTo>
                  <a:lnTo>
                    <a:pt x="330428" y="466056"/>
                  </a:lnTo>
                  <a:lnTo>
                    <a:pt x="371684" y="444968"/>
                  </a:lnTo>
                  <a:lnTo>
                    <a:pt x="408409" y="416166"/>
                  </a:lnTo>
                  <a:lnTo>
                    <a:pt x="439327" y="380154"/>
                  </a:lnTo>
                  <a:lnTo>
                    <a:pt x="463159" y="337437"/>
                  </a:lnTo>
                  <a:lnTo>
                    <a:pt x="477982" y="290823"/>
                  </a:lnTo>
                  <a:lnTo>
                    <a:pt x="483069" y="243634"/>
                  </a:lnTo>
                  <a:lnTo>
                    <a:pt x="478925" y="197146"/>
                  </a:lnTo>
                  <a:lnTo>
                    <a:pt x="466056" y="152637"/>
                  </a:lnTo>
                  <a:lnTo>
                    <a:pt x="444968" y="111383"/>
                  </a:lnTo>
                  <a:lnTo>
                    <a:pt x="416166" y="74659"/>
                  </a:lnTo>
                  <a:lnTo>
                    <a:pt x="380155" y="43743"/>
                  </a:lnTo>
                  <a:lnTo>
                    <a:pt x="337442" y="19911"/>
                  </a:lnTo>
                  <a:lnTo>
                    <a:pt x="290828" y="5088"/>
                  </a:lnTo>
                  <a:lnTo>
                    <a:pt x="243639" y="0"/>
                  </a:lnTo>
                  <a:close/>
                </a:path>
              </a:pathLst>
            </a:custGeom>
            <a:solidFill>
              <a:srgbClr val="75B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130">
              <a:extLst>
                <a:ext uri="{FF2B5EF4-FFF2-40B4-BE49-F238E27FC236}">
                  <a16:creationId xmlns:a16="http://schemas.microsoft.com/office/drawing/2014/main" id="{028DB9D7-FCBB-0967-9159-0E86E6FA584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60535" y="1512068"/>
              <a:ext cx="122936" cy="112777"/>
            </a:xfrm>
            <a:prstGeom prst="rect">
              <a:avLst/>
            </a:prstGeom>
          </p:spPr>
        </p:pic>
        <p:sp>
          <p:nvSpPr>
            <p:cNvPr id="87" name="object 131">
              <a:extLst>
                <a:ext uri="{FF2B5EF4-FFF2-40B4-BE49-F238E27FC236}">
                  <a16:creationId xmlns:a16="http://schemas.microsoft.com/office/drawing/2014/main" id="{3FF1F0A0-F1CA-C3B8-4D10-7E8C9D37FB7E}"/>
                </a:ext>
              </a:extLst>
            </p:cNvPr>
            <p:cNvSpPr/>
            <p:nvPr/>
          </p:nvSpPr>
          <p:spPr>
            <a:xfrm>
              <a:off x="3881288" y="1188325"/>
              <a:ext cx="391160" cy="203200"/>
            </a:xfrm>
            <a:custGeom>
              <a:avLst/>
              <a:gdLst/>
              <a:ahLst/>
              <a:cxnLst/>
              <a:rect l="l" t="t" r="r" b="b"/>
              <a:pathLst>
                <a:path w="391160" h="203200">
                  <a:moveTo>
                    <a:pt x="239964" y="0"/>
                  </a:moveTo>
                  <a:lnTo>
                    <a:pt x="193475" y="4142"/>
                  </a:lnTo>
                  <a:lnTo>
                    <a:pt x="148964" y="17010"/>
                  </a:lnTo>
                  <a:lnTo>
                    <a:pt x="107709" y="38099"/>
                  </a:lnTo>
                  <a:lnTo>
                    <a:pt x="70985" y="66903"/>
                  </a:lnTo>
                  <a:lnTo>
                    <a:pt x="40071" y="102916"/>
                  </a:lnTo>
                  <a:lnTo>
                    <a:pt x="16243" y="145634"/>
                  </a:lnTo>
                  <a:lnTo>
                    <a:pt x="2809" y="186241"/>
                  </a:lnTo>
                  <a:lnTo>
                    <a:pt x="0" y="199939"/>
                  </a:lnTo>
                  <a:lnTo>
                    <a:pt x="16763" y="202718"/>
                  </a:lnTo>
                  <a:lnTo>
                    <a:pt x="34083" y="202987"/>
                  </a:lnTo>
                  <a:lnTo>
                    <a:pt x="51542" y="201046"/>
                  </a:lnTo>
                  <a:lnTo>
                    <a:pt x="68719" y="197196"/>
                  </a:lnTo>
                  <a:lnTo>
                    <a:pt x="94005" y="188701"/>
                  </a:lnTo>
                  <a:lnTo>
                    <a:pt x="118802" y="178371"/>
                  </a:lnTo>
                  <a:lnTo>
                    <a:pt x="143475" y="167531"/>
                  </a:lnTo>
                  <a:lnTo>
                    <a:pt x="168389" y="157508"/>
                  </a:lnTo>
                  <a:lnTo>
                    <a:pt x="194118" y="149686"/>
                  </a:lnTo>
                  <a:lnTo>
                    <a:pt x="220376" y="145469"/>
                  </a:lnTo>
                  <a:lnTo>
                    <a:pt x="246234" y="146214"/>
                  </a:lnTo>
                  <a:lnTo>
                    <a:pt x="270764" y="153279"/>
                  </a:lnTo>
                  <a:lnTo>
                    <a:pt x="304482" y="158531"/>
                  </a:lnTo>
                  <a:lnTo>
                    <a:pt x="366956" y="124068"/>
                  </a:lnTo>
                  <a:lnTo>
                    <a:pt x="388172" y="82396"/>
                  </a:lnTo>
                  <a:lnTo>
                    <a:pt x="391071" y="54905"/>
                  </a:lnTo>
                  <a:lnTo>
                    <a:pt x="377926" y="44845"/>
                  </a:lnTo>
                  <a:lnTo>
                    <a:pt x="363986" y="35620"/>
                  </a:lnTo>
                  <a:lnTo>
                    <a:pt x="349264" y="27291"/>
                  </a:lnTo>
                  <a:lnTo>
                    <a:pt x="333768" y="19916"/>
                  </a:lnTo>
                  <a:lnTo>
                    <a:pt x="287154" y="5089"/>
                  </a:lnTo>
                  <a:lnTo>
                    <a:pt x="239964" y="0"/>
                  </a:lnTo>
                  <a:close/>
                </a:path>
              </a:pathLst>
            </a:custGeom>
            <a:solidFill>
              <a:srgbClr val="C4D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132">
              <a:extLst>
                <a:ext uri="{FF2B5EF4-FFF2-40B4-BE49-F238E27FC236}">
                  <a16:creationId xmlns:a16="http://schemas.microsoft.com/office/drawing/2014/main" id="{85076094-00B4-A16D-AF4E-7149946772B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49845" y="1347593"/>
              <a:ext cx="110748" cy="229679"/>
            </a:xfrm>
            <a:prstGeom prst="rect">
              <a:avLst/>
            </a:prstGeom>
          </p:spPr>
        </p:pic>
        <p:sp>
          <p:nvSpPr>
            <p:cNvPr id="119" name="object 133">
              <a:extLst>
                <a:ext uri="{FF2B5EF4-FFF2-40B4-BE49-F238E27FC236}">
                  <a16:creationId xmlns:a16="http://schemas.microsoft.com/office/drawing/2014/main" id="{2BAF2F8B-1A23-3980-BDFA-56F5245DA18A}"/>
                </a:ext>
              </a:extLst>
            </p:cNvPr>
            <p:cNvSpPr/>
            <p:nvPr/>
          </p:nvSpPr>
          <p:spPr>
            <a:xfrm>
              <a:off x="4092257" y="1586128"/>
              <a:ext cx="109220" cy="56515"/>
            </a:xfrm>
            <a:custGeom>
              <a:avLst/>
              <a:gdLst/>
              <a:ahLst/>
              <a:cxnLst/>
              <a:rect l="l" t="t" r="r" b="b"/>
              <a:pathLst>
                <a:path w="109220" h="56514">
                  <a:moveTo>
                    <a:pt x="45872" y="34417"/>
                  </a:moveTo>
                  <a:lnTo>
                    <a:pt x="40716" y="21196"/>
                  </a:lnTo>
                  <a:lnTo>
                    <a:pt x="28422" y="11569"/>
                  </a:lnTo>
                  <a:lnTo>
                    <a:pt x="14871" y="8699"/>
                  </a:lnTo>
                  <a:lnTo>
                    <a:pt x="5956" y="15811"/>
                  </a:lnTo>
                  <a:lnTo>
                    <a:pt x="2260" y="26314"/>
                  </a:lnTo>
                  <a:lnTo>
                    <a:pt x="0" y="37693"/>
                  </a:lnTo>
                  <a:lnTo>
                    <a:pt x="2362" y="47993"/>
                  </a:lnTo>
                  <a:lnTo>
                    <a:pt x="12573" y="55283"/>
                  </a:lnTo>
                  <a:lnTo>
                    <a:pt x="21793" y="56019"/>
                  </a:lnTo>
                  <a:lnTo>
                    <a:pt x="32664" y="53047"/>
                  </a:lnTo>
                  <a:lnTo>
                    <a:pt x="41821" y="45974"/>
                  </a:lnTo>
                  <a:lnTo>
                    <a:pt x="45872" y="34417"/>
                  </a:lnTo>
                  <a:close/>
                </a:path>
                <a:path w="109220" h="56514">
                  <a:moveTo>
                    <a:pt x="108661" y="10553"/>
                  </a:moveTo>
                  <a:lnTo>
                    <a:pt x="107873" y="3187"/>
                  </a:lnTo>
                  <a:lnTo>
                    <a:pt x="103339" y="0"/>
                  </a:lnTo>
                  <a:lnTo>
                    <a:pt x="94780" y="736"/>
                  </a:lnTo>
                  <a:lnTo>
                    <a:pt x="86245" y="3213"/>
                  </a:lnTo>
                  <a:lnTo>
                    <a:pt x="78828" y="7556"/>
                  </a:lnTo>
                  <a:lnTo>
                    <a:pt x="73685" y="13855"/>
                  </a:lnTo>
                  <a:lnTo>
                    <a:pt x="74345" y="20726"/>
                  </a:lnTo>
                  <a:lnTo>
                    <a:pt x="81432" y="25577"/>
                  </a:lnTo>
                  <a:lnTo>
                    <a:pt x="91274" y="27457"/>
                  </a:lnTo>
                  <a:lnTo>
                    <a:pt x="100215" y="25400"/>
                  </a:lnTo>
                  <a:lnTo>
                    <a:pt x="105994" y="18999"/>
                  </a:lnTo>
                  <a:lnTo>
                    <a:pt x="108661" y="10553"/>
                  </a:lnTo>
                  <a:close/>
                </a:path>
              </a:pathLst>
            </a:custGeom>
            <a:solidFill>
              <a:srgbClr val="C4D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34">
              <a:extLst>
                <a:ext uri="{FF2B5EF4-FFF2-40B4-BE49-F238E27FC236}">
                  <a16:creationId xmlns:a16="http://schemas.microsoft.com/office/drawing/2014/main" id="{967A7118-64A2-38CC-3174-21E315EE767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03337" y="1101488"/>
              <a:ext cx="211391" cy="134154"/>
            </a:xfrm>
            <a:prstGeom prst="rect">
              <a:avLst/>
            </a:prstGeom>
          </p:spPr>
        </p:pic>
      </p:grpSp>
      <p:pic>
        <p:nvPicPr>
          <p:cNvPr id="2" name="object 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28002" y="6984009"/>
            <a:ext cx="594004" cy="28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87997" y="6984009"/>
            <a:ext cx="2124075" cy="288290"/>
            <a:chOff x="287997" y="6984009"/>
            <a:chExt cx="2124075" cy="288290"/>
          </a:xfrm>
        </p:grpSpPr>
        <p:pic>
          <p:nvPicPr>
            <p:cNvPr id="4" name="object 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9998" y="6984009"/>
              <a:ext cx="1511998" cy="2879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7997" y="6984009"/>
              <a:ext cx="594004" cy="287997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287997" y="2160003"/>
            <a:ext cx="3276600" cy="1872614"/>
            <a:chOff x="287997" y="2160003"/>
            <a:chExt cx="3276600" cy="1872614"/>
          </a:xfrm>
        </p:grpSpPr>
        <p:pic>
          <p:nvPicPr>
            <p:cNvPr id="7" name="object 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26005" y="2160003"/>
              <a:ext cx="1637995" cy="93600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7997" y="2160003"/>
              <a:ext cx="1637995" cy="187200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26005" y="3096005"/>
              <a:ext cx="1637995" cy="93600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229307" y="1037721"/>
            <a:ext cx="2261870" cy="7821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95"/>
              </a:spcBef>
            </a:pPr>
            <a:r>
              <a:rPr lang="ja-JP" altLang="en-US" sz="155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里山保全と持続可能な </a:t>
            </a:r>
          </a:p>
          <a:p>
            <a:pPr marL="12700" marR="5080">
              <a:lnSpc>
                <a:spcPct val="106700"/>
              </a:lnSpc>
              <a:spcBef>
                <a:spcPts val="95"/>
              </a:spcBef>
            </a:pPr>
            <a:r>
              <a:rPr lang="ja-JP" altLang="en-US" sz="155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地域社会を楽しみながら</a:t>
            </a:r>
            <a:r>
              <a:rPr lang="ja-JP" altLang="en-US" sz="1550" b="1" spc="-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考え</a:t>
            </a:r>
            <a:r>
              <a:rPr lang="ja-JP" altLang="en-US" sz="1550" b="1" spc="-3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る</a:t>
            </a:r>
            <a:r>
              <a:rPr lang="ja-JP" altLang="en-US" sz="155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「</a:t>
            </a:r>
            <a:r>
              <a:rPr lang="ja-JP" altLang="en-US" sz="1550" b="1" spc="-4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里山暮らし体験</a:t>
            </a:r>
            <a:r>
              <a:rPr lang="ja-JP" altLang="en-US" sz="1550" b="1" spc="-3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」</a:t>
            </a:r>
            <a:endParaRPr lang="ja-JP" altLang="en-US" sz="1550" b="1" spc="-300" dirty="0">
              <a:latin typeface="Yu Gothic" panose="020B0400000000000000" pitchFamily="34" charset="-128"/>
              <a:ea typeface="Yu Gothic" panose="020B0400000000000000" pitchFamily="34" charset="-128"/>
              <a:cs typeface="Yu Gothic Pr6N B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82098" y="1857603"/>
            <a:ext cx="3282315" cy="208915"/>
            <a:chOff x="282098" y="1857603"/>
            <a:chExt cx="3282315" cy="208915"/>
          </a:xfrm>
        </p:grpSpPr>
        <p:sp>
          <p:nvSpPr>
            <p:cNvPr id="12" name="object 12"/>
            <p:cNvSpPr/>
            <p:nvPr/>
          </p:nvSpPr>
          <p:spPr>
            <a:xfrm>
              <a:off x="287997" y="1872005"/>
              <a:ext cx="3276600" cy="180340"/>
            </a:xfrm>
            <a:custGeom>
              <a:avLst/>
              <a:gdLst/>
              <a:ahLst/>
              <a:cxnLst/>
              <a:rect l="l" t="t" r="r" b="b"/>
              <a:pathLst>
                <a:path w="3276600" h="180339">
                  <a:moveTo>
                    <a:pt x="3276003" y="0"/>
                  </a:moveTo>
                  <a:lnTo>
                    <a:pt x="0" y="0"/>
                  </a:lnTo>
                  <a:lnTo>
                    <a:pt x="0" y="179997"/>
                  </a:lnTo>
                  <a:lnTo>
                    <a:pt x="3276003" y="179997"/>
                  </a:lnTo>
                  <a:lnTo>
                    <a:pt x="3276003" y="0"/>
                  </a:lnTo>
                  <a:close/>
                </a:path>
              </a:pathLst>
            </a:custGeom>
            <a:solidFill>
              <a:srgbClr val="96CB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4864" y="1872005"/>
              <a:ext cx="90170" cy="180340"/>
            </a:xfrm>
            <a:custGeom>
              <a:avLst/>
              <a:gdLst/>
              <a:ahLst/>
              <a:cxnLst/>
              <a:rect l="l" t="t" r="r" b="b"/>
              <a:pathLst>
                <a:path w="90170" h="180339">
                  <a:moveTo>
                    <a:pt x="0" y="179997"/>
                  </a:moveTo>
                  <a:lnTo>
                    <a:pt x="90001" y="89984"/>
                  </a:lnTo>
                  <a:lnTo>
                    <a:pt x="6" y="0"/>
                  </a:lnTo>
                </a:path>
              </a:pathLst>
            </a:custGeom>
            <a:ln w="288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7997" y="1879822"/>
              <a:ext cx="82550" cy="164465"/>
            </a:xfrm>
            <a:custGeom>
              <a:avLst/>
              <a:gdLst/>
              <a:ahLst/>
              <a:cxnLst/>
              <a:rect l="l" t="t" r="r" b="b"/>
              <a:pathLst>
                <a:path w="82550" h="164464">
                  <a:moveTo>
                    <a:pt x="0" y="164355"/>
                  </a:moveTo>
                  <a:lnTo>
                    <a:pt x="82177" y="82167"/>
                  </a:lnTo>
                  <a:lnTo>
                    <a:pt x="0" y="0"/>
                  </a:lnTo>
                </a:path>
              </a:pathLst>
            </a:custGeom>
            <a:ln w="117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87997" y="1872005"/>
            <a:ext cx="3276600" cy="15260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229"/>
              </a:spcBef>
            </a:pPr>
            <a:r>
              <a:rPr sz="800" b="1" dirty="0" err="1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農業体験施設「四季の里</a:t>
            </a:r>
            <a:r>
              <a:rPr sz="800" b="1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」</a:t>
            </a:r>
            <a:endParaRPr sz="800" b="1" dirty="0">
              <a:latin typeface="Yu Gothic" panose="020B0400000000000000" pitchFamily="34" charset="-128"/>
              <a:ea typeface="Yu Gothic" panose="020B0400000000000000" pitchFamily="34" charset="-128"/>
              <a:cs typeface="Yu Gothic Pr6N B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07084" y="6278121"/>
            <a:ext cx="56324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600" spc="-85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詳しくはこちら</a:t>
            </a:r>
            <a:r>
              <a:rPr sz="600" spc="-85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▼</a:t>
            </a:r>
            <a:endParaRPr sz="600" dirty="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27086" y="6278121"/>
            <a:ext cx="56324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85" dirty="0" err="1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詳しくはこちら</a:t>
            </a:r>
            <a:r>
              <a:rPr sz="600" spc="-85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▼</a:t>
            </a:r>
            <a:endParaRPr sz="600" dirty="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847081" y="6278121"/>
            <a:ext cx="56324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85" dirty="0" err="1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詳しくはこちら</a:t>
            </a:r>
            <a:r>
              <a:rPr sz="600" spc="-85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▼</a:t>
            </a:r>
            <a:endParaRPr sz="600" dirty="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32001" y="4860000"/>
            <a:ext cx="504190" cy="216535"/>
          </a:xfrm>
          <a:custGeom>
            <a:avLst/>
            <a:gdLst/>
            <a:ahLst/>
            <a:cxnLst/>
            <a:rect l="l" t="t" r="r" b="b"/>
            <a:pathLst>
              <a:path w="504190" h="216535">
                <a:moveTo>
                  <a:pt x="448932" y="0"/>
                </a:moveTo>
                <a:lnTo>
                  <a:pt x="55067" y="0"/>
                </a:lnTo>
                <a:lnTo>
                  <a:pt x="33684" y="4346"/>
                </a:lnTo>
                <a:lnTo>
                  <a:pt x="16175" y="16181"/>
                </a:lnTo>
                <a:lnTo>
                  <a:pt x="4344" y="33695"/>
                </a:lnTo>
                <a:lnTo>
                  <a:pt x="0" y="55079"/>
                </a:lnTo>
                <a:lnTo>
                  <a:pt x="0" y="160934"/>
                </a:lnTo>
                <a:lnTo>
                  <a:pt x="4344" y="182317"/>
                </a:lnTo>
                <a:lnTo>
                  <a:pt x="16175" y="199826"/>
                </a:lnTo>
                <a:lnTo>
                  <a:pt x="33684" y="211656"/>
                </a:lnTo>
                <a:lnTo>
                  <a:pt x="55067" y="216001"/>
                </a:lnTo>
                <a:lnTo>
                  <a:pt x="448932" y="216001"/>
                </a:lnTo>
                <a:lnTo>
                  <a:pt x="470314" y="211656"/>
                </a:lnTo>
                <a:lnTo>
                  <a:pt x="487824" y="199826"/>
                </a:lnTo>
                <a:lnTo>
                  <a:pt x="499654" y="182317"/>
                </a:lnTo>
                <a:lnTo>
                  <a:pt x="503999" y="160934"/>
                </a:lnTo>
                <a:lnTo>
                  <a:pt x="503999" y="55079"/>
                </a:lnTo>
                <a:lnTo>
                  <a:pt x="499654" y="33695"/>
                </a:lnTo>
                <a:lnTo>
                  <a:pt x="487824" y="16181"/>
                </a:lnTo>
                <a:lnTo>
                  <a:pt x="470314" y="4346"/>
                </a:lnTo>
                <a:lnTo>
                  <a:pt x="448932" y="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73322" y="4834884"/>
            <a:ext cx="2418418" cy="26757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algn="just">
              <a:lnSpc>
                <a:spcPts val="1000"/>
              </a:lnSpc>
            </a:pPr>
            <a:r>
              <a:rPr lang="ja-JP" altLang="en-US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里山の定義とその役割</a:t>
            </a:r>
            <a:r>
              <a:rPr lang="en-US" altLang="ja-JP" sz="8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､</a:t>
            </a:r>
            <a:r>
              <a:rPr lang="ja-JP" altLang="en-US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人口減少･高齢化などの地域課題や受け継がれる伝統文化について調べる</a:t>
            </a:r>
            <a:endParaRPr lang="ja-JP" altLang="en-US" sz="80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32001" y="5651999"/>
            <a:ext cx="504190" cy="216535"/>
          </a:xfrm>
          <a:custGeom>
            <a:avLst/>
            <a:gdLst/>
            <a:ahLst/>
            <a:cxnLst/>
            <a:rect l="l" t="t" r="r" b="b"/>
            <a:pathLst>
              <a:path w="504190" h="216535">
                <a:moveTo>
                  <a:pt x="448932" y="0"/>
                </a:moveTo>
                <a:lnTo>
                  <a:pt x="55067" y="0"/>
                </a:lnTo>
                <a:lnTo>
                  <a:pt x="33684" y="4346"/>
                </a:lnTo>
                <a:lnTo>
                  <a:pt x="16175" y="16181"/>
                </a:lnTo>
                <a:lnTo>
                  <a:pt x="4344" y="33695"/>
                </a:lnTo>
                <a:lnTo>
                  <a:pt x="0" y="55079"/>
                </a:lnTo>
                <a:lnTo>
                  <a:pt x="0" y="160934"/>
                </a:lnTo>
                <a:lnTo>
                  <a:pt x="4344" y="182317"/>
                </a:lnTo>
                <a:lnTo>
                  <a:pt x="16175" y="199826"/>
                </a:lnTo>
                <a:lnTo>
                  <a:pt x="33684" y="211656"/>
                </a:lnTo>
                <a:lnTo>
                  <a:pt x="55067" y="216001"/>
                </a:lnTo>
                <a:lnTo>
                  <a:pt x="448932" y="216001"/>
                </a:lnTo>
                <a:lnTo>
                  <a:pt x="470314" y="211656"/>
                </a:lnTo>
                <a:lnTo>
                  <a:pt x="487824" y="199826"/>
                </a:lnTo>
                <a:lnTo>
                  <a:pt x="499654" y="182317"/>
                </a:lnTo>
                <a:lnTo>
                  <a:pt x="503999" y="160934"/>
                </a:lnTo>
                <a:lnTo>
                  <a:pt x="503999" y="55079"/>
                </a:lnTo>
                <a:lnTo>
                  <a:pt x="499654" y="33695"/>
                </a:lnTo>
                <a:lnTo>
                  <a:pt x="487824" y="16181"/>
                </a:lnTo>
                <a:lnTo>
                  <a:pt x="470314" y="4346"/>
                </a:lnTo>
                <a:lnTo>
                  <a:pt x="448932" y="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973110" y="5626874"/>
            <a:ext cx="2417400" cy="26757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algn="just">
              <a:lnSpc>
                <a:spcPts val="1000"/>
              </a:lnSpc>
            </a:pPr>
            <a:r>
              <a:rPr lang="ja-JP" altLang="en-US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現地での体験を振り返り</a:t>
            </a:r>
            <a:r>
              <a:rPr lang="en-US" altLang="ja-JP" sz="8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､</a:t>
            </a:r>
            <a:r>
              <a:rPr lang="ja-JP" altLang="en-US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里山保全と持続可能な地域社会について考え</a:t>
            </a:r>
            <a:r>
              <a:rPr lang="en-US" altLang="ja-JP" sz="8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､</a:t>
            </a:r>
            <a:r>
              <a:rPr lang="ja-JP" altLang="en-US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自分にできる行動を考える</a:t>
            </a:r>
            <a:endParaRPr lang="ja-JP" altLang="en-US" sz="80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32001" y="5256000"/>
            <a:ext cx="504190" cy="216535"/>
          </a:xfrm>
          <a:custGeom>
            <a:avLst/>
            <a:gdLst/>
            <a:ahLst/>
            <a:cxnLst/>
            <a:rect l="l" t="t" r="r" b="b"/>
            <a:pathLst>
              <a:path w="504190" h="216535">
                <a:moveTo>
                  <a:pt x="448932" y="0"/>
                </a:moveTo>
                <a:lnTo>
                  <a:pt x="55067" y="0"/>
                </a:lnTo>
                <a:lnTo>
                  <a:pt x="33684" y="4346"/>
                </a:lnTo>
                <a:lnTo>
                  <a:pt x="16175" y="16181"/>
                </a:lnTo>
                <a:lnTo>
                  <a:pt x="4344" y="33695"/>
                </a:lnTo>
                <a:lnTo>
                  <a:pt x="0" y="55079"/>
                </a:lnTo>
                <a:lnTo>
                  <a:pt x="0" y="160934"/>
                </a:lnTo>
                <a:lnTo>
                  <a:pt x="4344" y="182317"/>
                </a:lnTo>
                <a:lnTo>
                  <a:pt x="16175" y="199826"/>
                </a:lnTo>
                <a:lnTo>
                  <a:pt x="33684" y="211656"/>
                </a:lnTo>
                <a:lnTo>
                  <a:pt x="55067" y="216001"/>
                </a:lnTo>
                <a:lnTo>
                  <a:pt x="448932" y="216001"/>
                </a:lnTo>
                <a:lnTo>
                  <a:pt x="470314" y="211656"/>
                </a:lnTo>
                <a:lnTo>
                  <a:pt x="487824" y="199826"/>
                </a:lnTo>
                <a:lnTo>
                  <a:pt x="499654" y="182317"/>
                </a:lnTo>
                <a:lnTo>
                  <a:pt x="503999" y="160934"/>
                </a:lnTo>
                <a:lnTo>
                  <a:pt x="503999" y="55079"/>
                </a:lnTo>
                <a:lnTo>
                  <a:pt x="499654" y="33695"/>
                </a:lnTo>
                <a:lnTo>
                  <a:pt x="487824" y="16181"/>
                </a:lnTo>
                <a:lnTo>
                  <a:pt x="470314" y="4346"/>
                </a:lnTo>
                <a:lnTo>
                  <a:pt x="448932" y="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972490" y="5230892"/>
            <a:ext cx="2417909" cy="26757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algn="just">
              <a:lnSpc>
                <a:spcPts val="1000"/>
              </a:lnSpc>
            </a:pPr>
            <a:r>
              <a:rPr lang="ja-JP" altLang="en-US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農作業や食体験を通じて里山の暮らしを体感し</a:t>
            </a:r>
            <a:r>
              <a:rPr lang="en-US" altLang="ja-JP" sz="8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､</a:t>
            </a:r>
            <a:r>
              <a:rPr lang="ja-JP" altLang="en-US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地域の人々との交流から</a:t>
            </a:r>
            <a:r>
              <a:rPr lang="en-US" altLang="ja-JP" sz="8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､</a:t>
            </a:r>
            <a:r>
              <a:rPr lang="ja-JP" altLang="en-US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地域の課題や文化を学ぶ</a:t>
            </a:r>
            <a:endParaRPr lang="ja-JP" altLang="en-US" sz="80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314002" y="4571998"/>
            <a:ext cx="1235075" cy="227329"/>
            <a:chOff x="1314002" y="4571998"/>
            <a:chExt cx="1235075" cy="227329"/>
          </a:xfrm>
        </p:grpSpPr>
        <p:sp>
          <p:nvSpPr>
            <p:cNvPr id="47" name="object 47"/>
            <p:cNvSpPr/>
            <p:nvPr/>
          </p:nvSpPr>
          <p:spPr>
            <a:xfrm>
              <a:off x="1342805" y="4600801"/>
              <a:ext cx="1188085" cy="180340"/>
            </a:xfrm>
            <a:custGeom>
              <a:avLst/>
              <a:gdLst/>
              <a:ahLst/>
              <a:cxnLst/>
              <a:rect l="l" t="t" r="r" b="b"/>
              <a:pathLst>
                <a:path w="1188085" h="180339">
                  <a:moveTo>
                    <a:pt x="1187996" y="90004"/>
                  </a:moveTo>
                  <a:lnTo>
                    <a:pt x="1180894" y="124952"/>
                  </a:lnTo>
                  <a:lnTo>
                    <a:pt x="1161557" y="153571"/>
                  </a:lnTo>
                  <a:lnTo>
                    <a:pt x="1132939" y="172908"/>
                  </a:lnTo>
                  <a:lnTo>
                    <a:pt x="1097991" y="180009"/>
                  </a:lnTo>
                  <a:lnTo>
                    <a:pt x="89992" y="180009"/>
                  </a:lnTo>
                  <a:lnTo>
                    <a:pt x="55051" y="172908"/>
                  </a:lnTo>
                  <a:lnTo>
                    <a:pt x="26436" y="153571"/>
                  </a:lnTo>
                  <a:lnTo>
                    <a:pt x="7101" y="124952"/>
                  </a:lnTo>
                  <a:lnTo>
                    <a:pt x="0" y="90004"/>
                  </a:lnTo>
                  <a:lnTo>
                    <a:pt x="7101" y="55056"/>
                  </a:lnTo>
                  <a:lnTo>
                    <a:pt x="26436" y="26438"/>
                  </a:lnTo>
                  <a:lnTo>
                    <a:pt x="55051" y="7101"/>
                  </a:lnTo>
                  <a:lnTo>
                    <a:pt x="89992" y="0"/>
                  </a:lnTo>
                  <a:lnTo>
                    <a:pt x="1097991" y="0"/>
                  </a:lnTo>
                  <a:lnTo>
                    <a:pt x="1132939" y="7101"/>
                  </a:lnTo>
                  <a:lnTo>
                    <a:pt x="1161557" y="26438"/>
                  </a:lnTo>
                  <a:lnTo>
                    <a:pt x="1180894" y="55056"/>
                  </a:lnTo>
                  <a:lnTo>
                    <a:pt x="1187996" y="90004"/>
                  </a:lnTo>
                  <a:close/>
                </a:path>
              </a:pathLst>
            </a:custGeom>
            <a:ln w="36004">
              <a:solidFill>
                <a:srgbClr val="FFC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332005" y="4590001"/>
              <a:ext cx="1188085" cy="180340"/>
            </a:xfrm>
            <a:custGeom>
              <a:avLst/>
              <a:gdLst/>
              <a:ahLst/>
              <a:cxnLst/>
              <a:rect l="l" t="t" r="r" b="b"/>
              <a:pathLst>
                <a:path w="1188085" h="180339">
                  <a:moveTo>
                    <a:pt x="1187996" y="90004"/>
                  </a:moveTo>
                  <a:lnTo>
                    <a:pt x="1180894" y="124952"/>
                  </a:lnTo>
                  <a:lnTo>
                    <a:pt x="1161557" y="153571"/>
                  </a:lnTo>
                  <a:lnTo>
                    <a:pt x="1132939" y="172908"/>
                  </a:lnTo>
                  <a:lnTo>
                    <a:pt x="1097991" y="180009"/>
                  </a:lnTo>
                  <a:lnTo>
                    <a:pt x="89992" y="180009"/>
                  </a:lnTo>
                  <a:lnTo>
                    <a:pt x="55051" y="172908"/>
                  </a:lnTo>
                  <a:lnTo>
                    <a:pt x="26436" y="153571"/>
                  </a:lnTo>
                  <a:lnTo>
                    <a:pt x="7101" y="124952"/>
                  </a:lnTo>
                  <a:lnTo>
                    <a:pt x="0" y="90004"/>
                  </a:lnTo>
                  <a:lnTo>
                    <a:pt x="7101" y="55056"/>
                  </a:lnTo>
                  <a:lnTo>
                    <a:pt x="26436" y="26438"/>
                  </a:lnTo>
                  <a:lnTo>
                    <a:pt x="55051" y="7101"/>
                  </a:lnTo>
                  <a:lnTo>
                    <a:pt x="89992" y="0"/>
                  </a:lnTo>
                  <a:lnTo>
                    <a:pt x="1097991" y="0"/>
                  </a:lnTo>
                  <a:lnTo>
                    <a:pt x="1132939" y="7101"/>
                  </a:lnTo>
                  <a:lnTo>
                    <a:pt x="1161557" y="26438"/>
                  </a:lnTo>
                  <a:lnTo>
                    <a:pt x="1180894" y="55056"/>
                  </a:lnTo>
                  <a:lnTo>
                    <a:pt x="1187996" y="90004"/>
                  </a:lnTo>
                  <a:close/>
                </a:path>
              </a:pathLst>
            </a:custGeom>
            <a:ln w="36004">
              <a:solidFill>
                <a:srgbClr val="FFC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332005" y="4590001"/>
              <a:ext cx="1188085" cy="180340"/>
            </a:xfrm>
            <a:custGeom>
              <a:avLst/>
              <a:gdLst/>
              <a:ahLst/>
              <a:cxnLst/>
              <a:rect l="l" t="t" r="r" b="b"/>
              <a:pathLst>
                <a:path w="1188085" h="180339">
                  <a:moveTo>
                    <a:pt x="1097991" y="0"/>
                  </a:moveTo>
                  <a:lnTo>
                    <a:pt x="89992" y="0"/>
                  </a:lnTo>
                  <a:lnTo>
                    <a:pt x="55051" y="7101"/>
                  </a:lnTo>
                  <a:lnTo>
                    <a:pt x="26436" y="26438"/>
                  </a:lnTo>
                  <a:lnTo>
                    <a:pt x="7101" y="55056"/>
                  </a:lnTo>
                  <a:lnTo>
                    <a:pt x="0" y="90004"/>
                  </a:lnTo>
                  <a:lnTo>
                    <a:pt x="7101" y="124952"/>
                  </a:lnTo>
                  <a:lnTo>
                    <a:pt x="26436" y="153571"/>
                  </a:lnTo>
                  <a:lnTo>
                    <a:pt x="55051" y="172908"/>
                  </a:lnTo>
                  <a:lnTo>
                    <a:pt x="89992" y="180009"/>
                  </a:lnTo>
                  <a:lnTo>
                    <a:pt x="1097991" y="180009"/>
                  </a:lnTo>
                  <a:lnTo>
                    <a:pt x="1132939" y="172908"/>
                  </a:lnTo>
                  <a:lnTo>
                    <a:pt x="1161557" y="153571"/>
                  </a:lnTo>
                  <a:lnTo>
                    <a:pt x="1180894" y="124952"/>
                  </a:lnTo>
                  <a:lnTo>
                    <a:pt x="1187996" y="90004"/>
                  </a:lnTo>
                  <a:lnTo>
                    <a:pt x="1180894" y="55056"/>
                  </a:lnTo>
                  <a:lnTo>
                    <a:pt x="1161557" y="26438"/>
                  </a:lnTo>
                  <a:lnTo>
                    <a:pt x="1132939" y="7101"/>
                  </a:lnTo>
                  <a:lnTo>
                    <a:pt x="1097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/>
          <p:nvPr/>
        </p:nvSpPr>
        <p:spPr>
          <a:xfrm>
            <a:off x="287997" y="6048019"/>
            <a:ext cx="720090" cy="657225"/>
          </a:xfrm>
          <a:custGeom>
            <a:avLst/>
            <a:gdLst/>
            <a:ahLst/>
            <a:cxnLst/>
            <a:rect l="l" t="t" r="r" b="b"/>
            <a:pathLst>
              <a:path w="720090" h="657225">
                <a:moveTo>
                  <a:pt x="720001" y="584987"/>
                </a:moveTo>
                <a:lnTo>
                  <a:pt x="714311" y="557034"/>
                </a:lnTo>
                <a:lnTo>
                  <a:pt x="698842" y="534149"/>
                </a:lnTo>
                <a:lnTo>
                  <a:pt x="675957" y="518680"/>
                </a:lnTo>
                <a:lnTo>
                  <a:pt x="648004" y="512991"/>
                </a:lnTo>
                <a:lnTo>
                  <a:pt x="71996" y="512991"/>
                </a:lnTo>
                <a:lnTo>
                  <a:pt x="44043" y="518680"/>
                </a:lnTo>
                <a:lnTo>
                  <a:pt x="21145" y="534149"/>
                </a:lnTo>
                <a:lnTo>
                  <a:pt x="5676" y="557034"/>
                </a:lnTo>
                <a:lnTo>
                  <a:pt x="0" y="584987"/>
                </a:lnTo>
                <a:lnTo>
                  <a:pt x="5676" y="612952"/>
                </a:lnTo>
                <a:lnTo>
                  <a:pt x="21145" y="635838"/>
                </a:lnTo>
                <a:lnTo>
                  <a:pt x="44043" y="651306"/>
                </a:lnTo>
                <a:lnTo>
                  <a:pt x="71996" y="656983"/>
                </a:lnTo>
                <a:lnTo>
                  <a:pt x="648004" y="656983"/>
                </a:lnTo>
                <a:lnTo>
                  <a:pt x="675957" y="651306"/>
                </a:lnTo>
                <a:lnTo>
                  <a:pt x="698842" y="635838"/>
                </a:lnTo>
                <a:lnTo>
                  <a:pt x="714311" y="612952"/>
                </a:lnTo>
                <a:lnTo>
                  <a:pt x="720001" y="584987"/>
                </a:lnTo>
                <a:close/>
              </a:path>
              <a:path w="720090" h="657225">
                <a:moveTo>
                  <a:pt x="720001" y="413994"/>
                </a:moveTo>
                <a:lnTo>
                  <a:pt x="714311" y="386041"/>
                </a:lnTo>
                <a:lnTo>
                  <a:pt x="698842" y="363143"/>
                </a:lnTo>
                <a:lnTo>
                  <a:pt x="675957" y="347675"/>
                </a:lnTo>
                <a:lnTo>
                  <a:pt x="648004" y="341998"/>
                </a:lnTo>
                <a:lnTo>
                  <a:pt x="71996" y="341998"/>
                </a:lnTo>
                <a:lnTo>
                  <a:pt x="44043" y="347675"/>
                </a:lnTo>
                <a:lnTo>
                  <a:pt x="21145" y="363143"/>
                </a:lnTo>
                <a:lnTo>
                  <a:pt x="5676" y="386041"/>
                </a:lnTo>
                <a:lnTo>
                  <a:pt x="0" y="413994"/>
                </a:lnTo>
                <a:lnTo>
                  <a:pt x="5676" y="441947"/>
                </a:lnTo>
                <a:lnTo>
                  <a:pt x="21145" y="464845"/>
                </a:lnTo>
                <a:lnTo>
                  <a:pt x="44043" y="480314"/>
                </a:lnTo>
                <a:lnTo>
                  <a:pt x="71996" y="485990"/>
                </a:lnTo>
                <a:lnTo>
                  <a:pt x="648004" y="485990"/>
                </a:lnTo>
                <a:lnTo>
                  <a:pt x="675957" y="480314"/>
                </a:lnTo>
                <a:lnTo>
                  <a:pt x="698842" y="464845"/>
                </a:lnTo>
                <a:lnTo>
                  <a:pt x="714311" y="441947"/>
                </a:lnTo>
                <a:lnTo>
                  <a:pt x="720001" y="413994"/>
                </a:lnTo>
                <a:close/>
              </a:path>
              <a:path w="720090" h="657225">
                <a:moveTo>
                  <a:pt x="720001" y="242989"/>
                </a:moveTo>
                <a:lnTo>
                  <a:pt x="714311" y="215036"/>
                </a:lnTo>
                <a:lnTo>
                  <a:pt x="698842" y="192151"/>
                </a:lnTo>
                <a:lnTo>
                  <a:pt x="675957" y="176682"/>
                </a:lnTo>
                <a:lnTo>
                  <a:pt x="648004" y="170992"/>
                </a:lnTo>
                <a:lnTo>
                  <a:pt x="71996" y="170992"/>
                </a:lnTo>
                <a:lnTo>
                  <a:pt x="44043" y="176682"/>
                </a:lnTo>
                <a:lnTo>
                  <a:pt x="21145" y="192151"/>
                </a:lnTo>
                <a:lnTo>
                  <a:pt x="5676" y="215036"/>
                </a:lnTo>
                <a:lnTo>
                  <a:pt x="0" y="242989"/>
                </a:lnTo>
                <a:lnTo>
                  <a:pt x="5676" y="270941"/>
                </a:lnTo>
                <a:lnTo>
                  <a:pt x="21145" y="293839"/>
                </a:lnTo>
                <a:lnTo>
                  <a:pt x="44043" y="309308"/>
                </a:lnTo>
                <a:lnTo>
                  <a:pt x="71996" y="314985"/>
                </a:lnTo>
                <a:lnTo>
                  <a:pt x="648004" y="314985"/>
                </a:lnTo>
                <a:lnTo>
                  <a:pt x="675957" y="309308"/>
                </a:lnTo>
                <a:lnTo>
                  <a:pt x="698842" y="293839"/>
                </a:lnTo>
                <a:lnTo>
                  <a:pt x="714311" y="270941"/>
                </a:lnTo>
                <a:lnTo>
                  <a:pt x="720001" y="242989"/>
                </a:lnTo>
                <a:close/>
              </a:path>
              <a:path w="720090" h="657225">
                <a:moveTo>
                  <a:pt x="720001" y="71996"/>
                </a:moveTo>
                <a:lnTo>
                  <a:pt x="714311" y="44043"/>
                </a:lnTo>
                <a:lnTo>
                  <a:pt x="698842" y="21145"/>
                </a:lnTo>
                <a:lnTo>
                  <a:pt x="675957" y="5676"/>
                </a:lnTo>
                <a:lnTo>
                  <a:pt x="648004" y="0"/>
                </a:lnTo>
                <a:lnTo>
                  <a:pt x="71996" y="0"/>
                </a:lnTo>
                <a:lnTo>
                  <a:pt x="44043" y="5676"/>
                </a:lnTo>
                <a:lnTo>
                  <a:pt x="21145" y="21145"/>
                </a:lnTo>
                <a:lnTo>
                  <a:pt x="5676" y="44043"/>
                </a:lnTo>
                <a:lnTo>
                  <a:pt x="0" y="71996"/>
                </a:lnTo>
                <a:lnTo>
                  <a:pt x="5676" y="99949"/>
                </a:lnTo>
                <a:lnTo>
                  <a:pt x="21145" y="122834"/>
                </a:lnTo>
                <a:lnTo>
                  <a:pt x="44043" y="138303"/>
                </a:lnTo>
                <a:lnTo>
                  <a:pt x="71996" y="143992"/>
                </a:lnTo>
                <a:lnTo>
                  <a:pt x="648004" y="143992"/>
                </a:lnTo>
                <a:lnTo>
                  <a:pt x="675957" y="138303"/>
                </a:lnTo>
                <a:lnTo>
                  <a:pt x="698842" y="122834"/>
                </a:lnTo>
                <a:lnTo>
                  <a:pt x="714311" y="99949"/>
                </a:lnTo>
                <a:lnTo>
                  <a:pt x="720001" y="71996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287997" y="6746303"/>
            <a:ext cx="2192487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ja-JP" sz="700" spc="5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[</a:t>
            </a:r>
            <a:r>
              <a:rPr sz="700" spc="5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TEL</a:t>
            </a:r>
            <a:r>
              <a:rPr lang="en-US" altLang="ja-JP" sz="700" spc="5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]</a:t>
            </a:r>
            <a:r>
              <a:rPr sz="700" spc="3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0465-43-6309</a:t>
            </a:r>
            <a:r>
              <a:rPr lang="ja-JP" altLang="en-US" sz="700" spc="3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　</a:t>
            </a:r>
            <a:r>
              <a:rPr lang="en-US" altLang="ja-JP" sz="700" spc="3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[</a:t>
            </a:r>
            <a:r>
              <a:rPr lang="ja-JP" altLang="en-US" sz="700" spc="3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住所</a:t>
            </a:r>
            <a:r>
              <a:rPr lang="en-US" altLang="ja-JP" sz="700" spc="3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]</a:t>
            </a:r>
            <a:r>
              <a:rPr sz="700" spc="3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大井町柳248</a:t>
            </a:r>
            <a:endParaRPr sz="700" spc="30" dirty="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75295" y="4041123"/>
            <a:ext cx="3307715" cy="440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just">
              <a:lnSpc>
                <a:spcPct val="118100"/>
              </a:lnSpc>
            </a:pPr>
            <a:r>
              <a:rPr lang="ja-JP" altLang="en-US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日本の原風景･里山が残る大井町で</a:t>
            </a:r>
            <a:r>
              <a:rPr lang="en-US" altLang="ja-JP" sz="8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､</a:t>
            </a:r>
            <a:r>
              <a:rPr lang="ja-JP" altLang="en-US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人口減少･高齢化などの地域課題や伝統文化･暮らし･自然を守ることの大切さを地域の人と共に考えます</a:t>
            </a:r>
            <a:r>
              <a:rPr lang="en-US" altLang="ja-JP" sz="8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｡(</a:t>
            </a:r>
            <a:r>
              <a:rPr lang="ja-JP" altLang="en-US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収穫体験・農体験・食体験・里山体験・創作体験など</a:t>
            </a:r>
            <a:r>
              <a:rPr lang="en-US" altLang="ja-JP" sz="8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)</a:t>
            </a:r>
            <a:endParaRPr lang="ja-JP" altLang="en-US" sz="80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7128002" y="2160003"/>
            <a:ext cx="3276600" cy="1872614"/>
            <a:chOff x="7128002" y="2160003"/>
            <a:chExt cx="3276600" cy="1872614"/>
          </a:xfrm>
        </p:grpSpPr>
        <p:pic>
          <p:nvPicPr>
            <p:cNvPr id="56" name="object 5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28002" y="2160006"/>
              <a:ext cx="1529994" cy="187200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58001" y="2160003"/>
              <a:ext cx="1745990" cy="1872005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7128002" y="972006"/>
            <a:ext cx="828040" cy="828040"/>
            <a:chOff x="7128002" y="972006"/>
            <a:chExt cx="828040" cy="828040"/>
          </a:xfrm>
        </p:grpSpPr>
        <p:sp>
          <p:nvSpPr>
            <p:cNvPr id="59" name="object 59"/>
            <p:cNvSpPr/>
            <p:nvPr/>
          </p:nvSpPr>
          <p:spPr>
            <a:xfrm>
              <a:off x="7128002" y="1132468"/>
              <a:ext cx="102870" cy="430530"/>
            </a:xfrm>
            <a:custGeom>
              <a:avLst/>
              <a:gdLst/>
              <a:ahLst/>
              <a:cxnLst/>
              <a:rect l="l" t="t" r="r" b="b"/>
              <a:pathLst>
                <a:path w="102870" h="430530">
                  <a:moveTo>
                    <a:pt x="87088" y="0"/>
                  </a:moveTo>
                  <a:lnTo>
                    <a:pt x="64455" y="31601"/>
                  </a:lnTo>
                  <a:lnTo>
                    <a:pt x="42079" y="71475"/>
                  </a:lnTo>
                  <a:lnTo>
                    <a:pt x="24135" y="113918"/>
                  </a:lnTo>
                  <a:lnTo>
                    <a:pt x="10933" y="158617"/>
                  </a:lnTo>
                  <a:lnTo>
                    <a:pt x="2784" y="205264"/>
                  </a:lnTo>
                  <a:lnTo>
                    <a:pt x="0" y="253538"/>
                  </a:lnTo>
                  <a:lnTo>
                    <a:pt x="2784" y="301825"/>
                  </a:lnTo>
                  <a:lnTo>
                    <a:pt x="10933" y="348469"/>
                  </a:lnTo>
                  <a:lnTo>
                    <a:pt x="24135" y="393167"/>
                  </a:lnTo>
                  <a:lnTo>
                    <a:pt x="39695" y="429970"/>
                  </a:lnTo>
                  <a:lnTo>
                    <a:pt x="51310" y="409393"/>
                  </a:lnTo>
                  <a:lnTo>
                    <a:pt x="71500" y="364060"/>
                  </a:lnTo>
                  <a:lnTo>
                    <a:pt x="88192" y="311992"/>
                  </a:lnTo>
                  <a:lnTo>
                    <a:pt x="99289" y="253538"/>
                  </a:lnTo>
                  <a:lnTo>
                    <a:pt x="102427" y="208651"/>
                  </a:lnTo>
                  <a:lnTo>
                    <a:pt x="102073" y="159062"/>
                  </a:lnTo>
                  <a:lnTo>
                    <a:pt x="99041" y="107336"/>
                  </a:lnTo>
                  <a:lnTo>
                    <a:pt x="94147" y="56037"/>
                  </a:lnTo>
                  <a:lnTo>
                    <a:pt x="88205" y="7731"/>
                  </a:lnTo>
                  <a:lnTo>
                    <a:pt x="87088" y="0"/>
                  </a:lnTo>
                  <a:close/>
                </a:path>
              </a:pathLst>
            </a:custGeom>
            <a:solidFill>
              <a:srgbClr val="BFD73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170761" y="978866"/>
              <a:ext cx="299720" cy="224154"/>
            </a:xfrm>
            <a:custGeom>
              <a:avLst/>
              <a:gdLst/>
              <a:ahLst/>
              <a:cxnLst/>
              <a:rect l="l" t="t" r="r" b="b"/>
              <a:pathLst>
                <a:path w="299720" h="224155">
                  <a:moveTo>
                    <a:pt x="299643" y="0"/>
                  </a:moveTo>
                  <a:lnTo>
                    <a:pt x="231619" y="17276"/>
                  </a:lnTo>
                  <a:lnTo>
                    <a:pt x="189176" y="35220"/>
                  </a:lnTo>
                  <a:lnTo>
                    <a:pt x="149302" y="57596"/>
                  </a:lnTo>
                  <a:lnTo>
                    <a:pt x="112306" y="84093"/>
                  </a:lnTo>
                  <a:lnTo>
                    <a:pt x="78499" y="114400"/>
                  </a:lnTo>
                  <a:lnTo>
                    <a:pt x="48192" y="148207"/>
                  </a:lnTo>
                  <a:lnTo>
                    <a:pt x="21695" y="185203"/>
                  </a:lnTo>
                  <a:lnTo>
                    <a:pt x="0" y="223865"/>
                  </a:lnTo>
                  <a:lnTo>
                    <a:pt x="42656" y="208353"/>
                  </a:lnTo>
                  <a:lnTo>
                    <a:pt x="97871" y="181227"/>
                  </a:lnTo>
                  <a:lnTo>
                    <a:pt x="146773" y="150772"/>
                  </a:lnTo>
                  <a:lnTo>
                    <a:pt x="189528" y="118349"/>
                  </a:lnTo>
                  <a:lnTo>
                    <a:pt x="226305" y="85322"/>
                  </a:lnTo>
                  <a:lnTo>
                    <a:pt x="257272" y="53052"/>
                  </a:lnTo>
                  <a:lnTo>
                    <a:pt x="282597" y="22902"/>
                  </a:lnTo>
                  <a:lnTo>
                    <a:pt x="299643" y="0"/>
                  </a:lnTo>
                  <a:close/>
                </a:path>
              </a:pathLst>
            </a:custGeom>
            <a:solidFill>
              <a:srgbClr val="66B345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813108" y="1313200"/>
              <a:ext cx="143510" cy="385445"/>
            </a:xfrm>
            <a:custGeom>
              <a:avLst/>
              <a:gdLst/>
              <a:ahLst/>
              <a:cxnLst/>
              <a:rect l="l" t="t" r="r" b="b"/>
              <a:pathLst>
                <a:path w="143509" h="385444">
                  <a:moveTo>
                    <a:pt x="135823" y="0"/>
                  </a:moveTo>
                  <a:lnTo>
                    <a:pt x="101490" y="49283"/>
                  </a:lnTo>
                  <a:lnTo>
                    <a:pt x="71232" y="103351"/>
                  </a:lnTo>
                  <a:lnTo>
                    <a:pt x="47465" y="156828"/>
                  </a:lnTo>
                  <a:lnTo>
                    <a:pt x="29444" y="208874"/>
                  </a:lnTo>
                  <a:lnTo>
                    <a:pt x="16426" y="258651"/>
                  </a:lnTo>
                  <a:lnTo>
                    <a:pt x="7664" y="305318"/>
                  </a:lnTo>
                  <a:lnTo>
                    <a:pt x="2414" y="348037"/>
                  </a:lnTo>
                  <a:lnTo>
                    <a:pt x="0" y="384947"/>
                  </a:lnTo>
                  <a:lnTo>
                    <a:pt x="21636" y="365550"/>
                  </a:lnTo>
                  <a:lnTo>
                    <a:pt x="51943" y="331744"/>
                  </a:lnTo>
                  <a:lnTo>
                    <a:pt x="78439" y="294749"/>
                  </a:lnTo>
                  <a:lnTo>
                    <a:pt x="100814" y="254876"/>
                  </a:lnTo>
                  <a:lnTo>
                    <a:pt x="118758" y="212435"/>
                  </a:lnTo>
                  <a:lnTo>
                    <a:pt x="131960" y="167737"/>
                  </a:lnTo>
                  <a:lnTo>
                    <a:pt x="140109" y="121093"/>
                  </a:lnTo>
                  <a:lnTo>
                    <a:pt x="142894" y="72806"/>
                  </a:lnTo>
                  <a:lnTo>
                    <a:pt x="140109" y="24531"/>
                  </a:lnTo>
                  <a:lnTo>
                    <a:pt x="135823" y="0"/>
                  </a:lnTo>
                  <a:close/>
                </a:path>
              </a:pathLst>
            </a:custGeom>
            <a:solidFill>
              <a:srgbClr val="D5E15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152779" y="1046619"/>
              <a:ext cx="803275" cy="738505"/>
            </a:xfrm>
            <a:custGeom>
              <a:avLst/>
              <a:gdLst/>
              <a:ahLst/>
              <a:cxnLst/>
              <a:rect l="l" t="t" r="r" b="b"/>
              <a:pathLst>
                <a:path w="803275" h="738505">
                  <a:moveTo>
                    <a:pt x="279031" y="737946"/>
                  </a:moveTo>
                  <a:lnTo>
                    <a:pt x="249301" y="679704"/>
                  </a:lnTo>
                  <a:lnTo>
                    <a:pt x="225348" y="643991"/>
                  </a:lnTo>
                  <a:lnTo>
                    <a:pt x="195872" y="608761"/>
                  </a:lnTo>
                  <a:lnTo>
                    <a:pt x="161010" y="577088"/>
                  </a:lnTo>
                  <a:lnTo>
                    <a:pt x="119443" y="547128"/>
                  </a:lnTo>
                  <a:lnTo>
                    <a:pt x="74561" y="519595"/>
                  </a:lnTo>
                  <a:lnTo>
                    <a:pt x="29705" y="495236"/>
                  </a:lnTo>
                  <a:lnTo>
                    <a:pt x="0" y="480542"/>
                  </a:lnTo>
                  <a:lnTo>
                    <a:pt x="17297" y="521462"/>
                  </a:lnTo>
                  <a:lnTo>
                    <a:pt x="39674" y="561340"/>
                  </a:lnTo>
                  <a:lnTo>
                    <a:pt x="66167" y="598335"/>
                  </a:lnTo>
                  <a:lnTo>
                    <a:pt x="96481" y="632142"/>
                  </a:lnTo>
                  <a:lnTo>
                    <a:pt x="130276" y="662444"/>
                  </a:lnTo>
                  <a:lnTo>
                    <a:pt x="167284" y="688936"/>
                  </a:lnTo>
                  <a:lnTo>
                    <a:pt x="207149" y="711314"/>
                  </a:lnTo>
                  <a:lnTo>
                    <a:pt x="249593" y="729259"/>
                  </a:lnTo>
                  <a:lnTo>
                    <a:pt x="279031" y="737946"/>
                  </a:lnTo>
                  <a:close/>
                </a:path>
                <a:path w="803275" h="738505">
                  <a:moveTo>
                    <a:pt x="803224" y="339382"/>
                  </a:moveTo>
                  <a:lnTo>
                    <a:pt x="800430" y="291122"/>
                  </a:lnTo>
                  <a:lnTo>
                    <a:pt x="792289" y="244475"/>
                  </a:lnTo>
                  <a:lnTo>
                    <a:pt x="779081" y="199771"/>
                  </a:lnTo>
                  <a:lnTo>
                    <a:pt x="761136" y="157327"/>
                  </a:lnTo>
                  <a:lnTo>
                    <a:pt x="738759" y="117462"/>
                  </a:lnTo>
                  <a:lnTo>
                    <a:pt x="712266" y="80454"/>
                  </a:lnTo>
                  <a:lnTo>
                    <a:pt x="681964" y="46659"/>
                  </a:lnTo>
                  <a:lnTo>
                    <a:pt x="648157" y="16344"/>
                  </a:lnTo>
                  <a:lnTo>
                    <a:pt x="625335" y="0"/>
                  </a:lnTo>
                  <a:lnTo>
                    <a:pt x="625640" y="3556"/>
                  </a:lnTo>
                  <a:lnTo>
                    <a:pt x="639660" y="78905"/>
                  </a:lnTo>
                  <a:lnTo>
                    <a:pt x="652437" y="121043"/>
                  </a:lnTo>
                  <a:lnTo>
                    <a:pt x="670026" y="164934"/>
                  </a:lnTo>
                  <a:lnTo>
                    <a:pt x="693166" y="209689"/>
                  </a:lnTo>
                  <a:lnTo>
                    <a:pt x="722579" y="254406"/>
                  </a:lnTo>
                  <a:lnTo>
                    <a:pt x="759015" y="298157"/>
                  </a:lnTo>
                  <a:lnTo>
                    <a:pt x="803186" y="340055"/>
                  </a:lnTo>
                  <a:lnTo>
                    <a:pt x="803224" y="339382"/>
                  </a:lnTo>
                  <a:close/>
                </a:path>
              </a:pathLst>
            </a:custGeom>
            <a:solidFill>
              <a:srgbClr val="8DC63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384300" y="972006"/>
              <a:ext cx="451484" cy="828040"/>
            </a:xfrm>
            <a:custGeom>
              <a:avLst/>
              <a:gdLst/>
              <a:ahLst/>
              <a:cxnLst/>
              <a:rect l="l" t="t" r="r" b="b"/>
              <a:pathLst>
                <a:path w="451484" h="828039">
                  <a:moveTo>
                    <a:pt x="441858" y="113576"/>
                  </a:moveTo>
                  <a:lnTo>
                    <a:pt x="379641" y="64465"/>
                  </a:lnTo>
                  <a:lnTo>
                    <a:pt x="339763" y="42087"/>
                  </a:lnTo>
                  <a:lnTo>
                    <a:pt x="297319" y="24142"/>
                  </a:lnTo>
                  <a:lnTo>
                    <a:pt x="252628" y="10934"/>
                  </a:lnTo>
                  <a:lnTo>
                    <a:pt x="205981" y="2794"/>
                  </a:lnTo>
                  <a:lnTo>
                    <a:pt x="157695" y="0"/>
                  </a:lnTo>
                  <a:lnTo>
                    <a:pt x="109423" y="2794"/>
                  </a:lnTo>
                  <a:lnTo>
                    <a:pt x="62776" y="10934"/>
                  </a:lnTo>
                  <a:lnTo>
                    <a:pt x="18072" y="24142"/>
                  </a:lnTo>
                  <a:lnTo>
                    <a:pt x="13563" y="26047"/>
                  </a:lnTo>
                  <a:lnTo>
                    <a:pt x="23736" y="32372"/>
                  </a:lnTo>
                  <a:lnTo>
                    <a:pt x="85115" y="62661"/>
                  </a:lnTo>
                  <a:lnTo>
                    <a:pt x="123850" y="77266"/>
                  </a:lnTo>
                  <a:lnTo>
                    <a:pt x="168148" y="90538"/>
                  </a:lnTo>
                  <a:lnTo>
                    <a:pt x="218135" y="101752"/>
                  </a:lnTo>
                  <a:lnTo>
                    <a:pt x="273951" y="110172"/>
                  </a:lnTo>
                  <a:lnTo>
                    <a:pt x="335711" y="115100"/>
                  </a:lnTo>
                  <a:lnTo>
                    <a:pt x="403580" y="115785"/>
                  </a:lnTo>
                  <a:lnTo>
                    <a:pt x="441858" y="113576"/>
                  </a:lnTo>
                  <a:close/>
                </a:path>
                <a:path w="451484" h="828039">
                  <a:moveTo>
                    <a:pt x="451205" y="705904"/>
                  </a:moveTo>
                  <a:lnTo>
                    <a:pt x="438848" y="705904"/>
                  </a:lnTo>
                  <a:lnTo>
                    <a:pt x="387896" y="707618"/>
                  </a:lnTo>
                  <a:lnTo>
                    <a:pt x="336003" y="711441"/>
                  </a:lnTo>
                  <a:lnTo>
                    <a:pt x="285064" y="717867"/>
                  </a:lnTo>
                  <a:lnTo>
                    <a:pt x="221780" y="729526"/>
                  </a:lnTo>
                  <a:lnTo>
                    <a:pt x="162674" y="743356"/>
                  </a:lnTo>
                  <a:lnTo>
                    <a:pt x="108343" y="758545"/>
                  </a:lnTo>
                  <a:lnTo>
                    <a:pt x="59436" y="774255"/>
                  </a:lnTo>
                  <a:lnTo>
                    <a:pt x="16560" y="789686"/>
                  </a:lnTo>
                  <a:lnTo>
                    <a:pt x="0" y="796226"/>
                  </a:lnTo>
                  <a:lnTo>
                    <a:pt x="18072" y="803871"/>
                  </a:lnTo>
                  <a:lnTo>
                    <a:pt x="62776" y="817079"/>
                  </a:lnTo>
                  <a:lnTo>
                    <a:pt x="109423" y="825220"/>
                  </a:lnTo>
                  <a:lnTo>
                    <a:pt x="157695" y="828001"/>
                  </a:lnTo>
                  <a:lnTo>
                    <a:pt x="205981" y="825220"/>
                  </a:lnTo>
                  <a:lnTo>
                    <a:pt x="252628" y="817079"/>
                  </a:lnTo>
                  <a:lnTo>
                    <a:pt x="297319" y="803871"/>
                  </a:lnTo>
                  <a:lnTo>
                    <a:pt x="339763" y="785926"/>
                  </a:lnTo>
                  <a:lnTo>
                    <a:pt x="379641" y="763549"/>
                  </a:lnTo>
                  <a:lnTo>
                    <a:pt x="416636" y="737057"/>
                  </a:lnTo>
                  <a:lnTo>
                    <a:pt x="450443" y="706755"/>
                  </a:lnTo>
                  <a:lnTo>
                    <a:pt x="451205" y="705904"/>
                  </a:lnTo>
                  <a:close/>
                </a:path>
              </a:pathLst>
            </a:custGeom>
            <a:solidFill>
              <a:srgbClr val="D5E15B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443457" y="1154915"/>
              <a:ext cx="199390" cy="280670"/>
            </a:xfrm>
            <a:custGeom>
              <a:avLst/>
              <a:gdLst/>
              <a:ahLst/>
              <a:cxnLst/>
              <a:rect l="l" t="t" r="r" b="b"/>
              <a:pathLst>
                <a:path w="199390" h="280669">
                  <a:moveTo>
                    <a:pt x="99695" y="0"/>
                  </a:moveTo>
                  <a:lnTo>
                    <a:pt x="60886" y="11016"/>
                  </a:lnTo>
                  <a:lnTo>
                    <a:pt x="29197" y="41060"/>
                  </a:lnTo>
                  <a:lnTo>
                    <a:pt x="7833" y="85623"/>
                  </a:lnTo>
                  <a:lnTo>
                    <a:pt x="0" y="140195"/>
                  </a:lnTo>
                  <a:lnTo>
                    <a:pt x="7833" y="194767"/>
                  </a:lnTo>
                  <a:lnTo>
                    <a:pt x="29197" y="239329"/>
                  </a:lnTo>
                  <a:lnTo>
                    <a:pt x="60886" y="269373"/>
                  </a:lnTo>
                  <a:lnTo>
                    <a:pt x="99695" y="280390"/>
                  </a:lnTo>
                  <a:lnTo>
                    <a:pt x="138498" y="269373"/>
                  </a:lnTo>
                  <a:lnTo>
                    <a:pt x="170187" y="239329"/>
                  </a:lnTo>
                  <a:lnTo>
                    <a:pt x="191554" y="194767"/>
                  </a:lnTo>
                  <a:lnTo>
                    <a:pt x="199390" y="140195"/>
                  </a:lnTo>
                  <a:lnTo>
                    <a:pt x="191554" y="85623"/>
                  </a:lnTo>
                  <a:lnTo>
                    <a:pt x="170187" y="41060"/>
                  </a:lnTo>
                  <a:lnTo>
                    <a:pt x="138498" y="11016"/>
                  </a:lnTo>
                  <a:lnTo>
                    <a:pt x="99695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287399" y="1226070"/>
              <a:ext cx="282575" cy="280670"/>
            </a:xfrm>
            <a:custGeom>
              <a:avLst/>
              <a:gdLst/>
              <a:ahLst/>
              <a:cxnLst/>
              <a:rect l="l" t="t" r="r" b="b"/>
              <a:pathLst>
                <a:path w="282575" h="280669">
                  <a:moveTo>
                    <a:pt x="199390" y="140195"/>
                  </a:moveTo>
                  <a:lnTo>
                    <a:pt x="191554" y="85623"/>
                  </a:lnTo>
                  <a:lnTo>
                    <a:pt x="170180" y="41071"/>
                  </a:lnTo>
                  <a:lnTo>
                    <a:pt x="138493" y="11023"/>
                  </a:lnTo>
                  <a:lnTo>
                    <a:pt x="99695" y="0"/>
                  </a:lnTo>
                  <a:lnTo>
                    <a:pt x="60883" y="11023"/>
                  </a:lnTo>
                  <a:lnTo>
                    <a:pt x="29197" y="41071"/>
                  </a:lnTo>
                  <a:lnTo>
                    <a:pt x="7823" y="85623"/>
                  </a:lnTo>
                  <a:lnTo>
                    <a:pt x="0" y="140195"/>
                  </a:lnTo>
                  <a:lnTo>
                    <a:pt x="7823" y="194779"/>
                  </a:lnTo>
                  <a:lnTo>
                    <a:pt x="29197" y="239331"/>
                  </a:lnTo>
                  <a:lnTo>
                    <a:pt x="60883" y="269379"/>
                  </a:lnTo>
                  <a:lnTo>
                    <a:pt x="99695" y="280390"/>
                  </a:lnTo>
                  <a:lnTo>
                    <a:pt x="138493" y="269379"/>
                  </a:lnTo>
                  <a:lnTo>
                    <a:pt x="170180" y="239331"/>
                  </a:lnTo>
                  <a:lnTo>
                    <a:pt x="191554" y="194779"/>
                  </a:lnTo>
                  <a:lnTo>
                    <a:pt x="199390" y="140195"/>
                  </a:lnTo>
                  <a:close/>
                </a:path>
                <a:path w="282575" h="280669">
                  <a:moveTo>
                    <a:pt x="282384" y="266141"/>
                  </a:moveTo>
                  <a:lnTo>
                    <a:pt x="266369" y="44119"/>
                  </a:lnTo>
                  <a:lnTo>
                    <a:pt x="237540" y="45720"/>
                  </a:lnTo>
                  <a:lnTo>
                    <a:pt x="219925" y="267741"/>
                  </a:lnTo>
                  <a:lnTo>
                    <a:pt x="282384" y="266141"/>
                  </a:lnTo>
                  <a:close/>
                </a:path>
              </a:pathLst>
            </a:custGeom>
            <a:solidFill>
              <a:srgbClr val="C4D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351265" y="1341343"/>
              <a:ext cx="62865" cy="224154"/>
            </a:xfrm>
            <a:custGeom>
              <a:avLst/>
              <a:gdLst/>
              <a:ahLst/>
              <a:cxnLst/>
              <a:rect l="l" t="t" r="r" b="b"/>
              <a:pathLst>
                <a:path w="62865" h="224155">
                  <a:moveTo>
                    <a:pt x="46443" y="0"/>
                  </a:moveTo>
                  <a:lnTo>
                    <a:pt x="17614" y="1600"/>
                  </a:lnTo>
                  <a:lnTo>
                    <a:pt x="0" y="223621"/>
                  </a:lnTo>
                  <a:lnTo>
                    <a:pt x="62458" y="222021"/>
                  </a:lnTo>
                  <a:lnTo>
                    <a:pt x="46443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597215" y="1226070"/>
              <a:ext cx="199390" cy="280670"/>
            </a:xfrm>
            <a:custGeom>
              <a:avLst/>
              <a:gdLst/>
              <a:ahLst/>
              <a:cxnLst/>
              <a:rect l="l" t="t" r="r" b="b"/>
              <a:pathLst>
                <a:path w="199390" h="280669">
                  <a:moveTo>
                    <a:pt x="99695" y="0"/>
                  </a:moveTo>
                  <a:lnTo>
                    <a:pt x="60886" y="11016"/>
                  </a:lnTo>
                  <a:lnTo>
                    <a:pt x="29197" y="41060"/>
                  </a:lnTo>
                  <a:lnTo>
                    <a:pt x="7833" y="85623"/>
                  </a:lnTo>
                  <a:lnTo>
                    <a:pt x="0" y="140195"/>
                  </a:lnTo>
                  <a:lnTo>
                    <a:pt x="7833" y="194767"/>
                  </a:lnTo>
                  <a:lnTo>
                    <a:pt x="29197" y="239329"/>
                  </a:lnTo>
                  <a:lnTo>
                    <a:pt x="60886" y="269373"/>
                  </a:lnTo>
                  <a:lnTo>
                    <a:pt x="99695" y="280390"/>
                  </a:lnTo>
                  <a:lnTo>
                    <a:pt x="138498" y="269373"/>
                  </a:lnTo>
                  <a:lnTo>
                    <a:pt x="170187" y="239329"/>
                  </a:lnTo>
                  <a:lnTo>
                    <a:pt x="191554" y="194767"/>
                  </a:lnTo>
                  <a:lnTo>
                    <a:pt x="199390" y="140195"/>
                  </a:lnTo>
                  <a:lnTo>
                    <a:pt x="191554" y="85623"/>
                  </a:lnTo>
                  <a:lnTo>
                    <a:pt x="170187" y="41060"/>
                  </a:lnTo>
                  <a:lnTo>
                    <a:pt x="138498" y="11016"/>
                  </a:lnTo>
                  <a:lnTo>
                    <a:pt x="99695" y="0"/>
                  </a:lnTo>
                  <a:close/>
                </a:path>
              </a:pathLst>
            </a:custGeom>
            <a:solidFill>
              <a:srgbClr val="C4DF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39677" y="1341343"/>
              <a:ext cx="283861" cy="275755"/>
            </a:xfrm>
            <a:prstGeom prst="rect">
              <a:avLst/>
            </a:prstGeom>
          </p:spPr>
        </p:pic>
      </p:grpSp>
      <p:sp>
        <p:nvSpPr>
          <p:cNvPr id="69" name="object 69"/>
          <p:cNvSpPr txBox="1"/>
          <p:nvPr/>
        </p:nvSpPr>
        <p:spPr>
          <a:xfrm>
            <a:off x="8069299" y="1037721"/>
            <a:ext cx="2282190" cy="781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95"/>
              </a:spcBef>
            </a:pPr>
            <a:r>
              <a:rPr sz="1550" b="1" spc="-45" dirty="0" err="1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 Gothic Pr6N B"/>
              </a:rPr>
              <a:t>自然豊かな山の中での</a:t>
            </a:r>
            <a:r>
              <a:rPr sz="1550" b="1" spc="5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 Gothic Pr6N B"/>
              </a:rPr>
              <a:t>  </a:t>
            </a:r>
            <a:r>
              <a:rPr sz="1550" b="1" spc="-105" dirty="0" err="1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 Gothic Pr6N B"/>
              </a:rPr>
              <a:t>活動プログラムを通して、</a:t>
            </a:r>
            <a:r>
              <a:rPr sz="1550" b="1" spc="-50" dirty="0" err="1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 Gothic Pr6N B"/>
              </a:rPr>
              <a:t>自然との共生を理解する</a:t>
            </a:r>
            <a:endParaRPr sz="1550" b="1" dirty="0">
              <a:latin typeface="游ゴシック" panose="020B0400000000000000" pitchFamily="50" charset="-128"/>
              <a:ea typeface="游ゴシック" panose="020B0400000000000000" pitchFamily="50" charset="-128"/>
              <a:cs typeface="Yu Gothic Pr6N B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7122103" y="1857603"/>
            <a:ext cx="3282315" cy="208915"/>
            <a:chOff x="7122103" y="1857603"/>
            <a:chExt cx="3282315" cy="208915"/>
          </a:xfrm>
        </p:grpSpPr>
        <p:sp>
          <p:nvSpPr>
            <p:cNvPr id="71" name="object 71"/>
            <p:cNvSpPr/>
            <p:nvPr/>
          </p:nvSpPr>
          <p:spPr>
            <a:xfrm>
              <a:off x="7128002" y="1872005"/>
              <a:ext cx="3276600" cy="180340"/>
            </a:xfrm>
            <a:custGeom>
              <a:avLst/>
              <a:gdLst/>
              <a:ahLst/>
              <a:cxnLst/>
              <a:rect l="l" t="t" r="r" b="b"/>
              <a:pathLst>
                <a:path w="3276600" h="180339">
                  <a:moveTo>
                    <a:pt x="3276003" y="0"/>
                  </a:moveTo>
                  <a:lnTo>
                    <a:pt x="0" y="0"/>
                  </a:lnTo>
                  <a:lnTo>
                    <a:pt x="0" y="179997"/>
                  </a:lnTo>
                  <a:lnTo>
                    <a:pt x="3276003" y="179997"/>
                  </a:lnTo>
                  <a:lnTo>
                    <a:pt x="3276003" y="0"/>
                  </a:lnTo>
                  <a:close/>
                </a:path>
              </a:pathLst>
            </a:custGeom>
            <a:solidFill>
              <a:srgbClr val="96CB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194864" y="1872005"/>
              <a:ext cx="90170" cy="180340"/>
            </a:xfrm>
            <a:custGeom>
              <a:avLst/>
              <a:gdLst/>
              <a:ahLst/>
              <a:cxnLst/>
              <a:rect l="l" t="t" r="r" b="b"/>
              <a:pathLst>
                <a:path w="90170" h="180339">
                  <a:moveTo>
                    <a:pt x="0" y="179997"/>
                  </a:moveTo>
                  <a:lnTo>
                    <a:pt x="90001" y="89984"/>
                  </a:lnTo>
                  <a:lnTo>
                    <a:pt x="6" y="0"/>
                  </a:lnTo>
                </a:path>
              </a:pathLst>
            </a:custGeom>
            <a:ln w="288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128002" y="1879825"/>
              <a:ext cx="82550" cy="164465"/>
            </a:xfrm>
            <a:custGeom>
              <a:avLst/>
              <a:gdLst/>
              <a:ahLst/>
              <a:cxnLst/>
              <a:rect l="l" t="t" r="r" b="b"/>
              <a:pathLst>
                <a:path w="82550" h="164464">
                  <a:moveTo>
                    <a:pt x="0" y="164348"/>
                  </a:moveTo>
                  <a:lnTo>
                    <a:pt x="82174" y="82164"/>
                  </a:lnTo>
                  <a:lnTo>
                    <a:pt x="0" y="0"/>
                  </a:lnTo>
                </a:path>
              </a:pathLst>
            </a:custGeom>
            <a:ln w="117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7128002" y="1872005"/>
            <a:ext cx="3276600" cy="15260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229"/>
              </a:spcBef>
            </a:pPr>
            <a:r>
              <a:rPr sz="800" b="1" dirty="0" err="1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神奈川県立足柄ふれあいの村</a:t>
            </a:r>
            <a:endParaRPr sz="800" b="1" dirty="0">
              <a:latin typeface="Yu Gothic" panose="020B0400000000000000" pitchFamily="34" charset="-128"/>
              <a:ea typeface="Yu Gothic" panose="020B0400000000000000" pitchFamily="34" charset="-128"/>
              <a:cs typeface="Yu Gothic Pr6N B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127989" y="6836307"/>
            <a:ext cx="2167890" cy="121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ja-JP" sz="700" spc="5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[</a:t>
            </a:r>
            <a:r>
              <a:rPr sz="700" spc="5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TEL</a:t>
            </a:r>
            <a:r>
              <a:rPr lang="en-US" altLang="ja-JP" sz="700" spc="5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]</a:t>
            </a:r>
            <a:r>
              <a:rPr sz="700" spc="3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0465-72-2010</a:t>
            </a:r>
            <a:r>
              <a:rPr lang="ja-JP" altLang="en-US" sz="700" spc="3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　</a:t>
            </a:r>
            <a:r>
              <a:rPr lang="en-US" altLang="ja-JP" sz="700" spc="3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[</a:t>
            </a:r>
            <a:r>
              <a:rPr lang="ja-JP" altLang="en-US" sz="700" spc="3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住所</a:t>
            </a:r>
            <a:r>
              <a:rPr lang="en-US" altLang="ja-JP" sz="700" spc="3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]</a:t>
            </a:r>
            <a:r>
              <a:rPr sz="700" spc="3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南足柄市広町1507</a:t>
            </a:r>
            <a:endParaRPr sz="700" spc="30" dirty="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7272001" y="4860000"/>
            <a:ext cx="504190" cy="216535"/>
          </a:xfrm>
          <a:custGeom>
            <a:avLst/>
            <a:gdLst/>
            <a:ahLst/>
            <a:cxnLst/>
            <a:rect l="l" t="t" r="r" b="b"/>
            <a:pathLst>
              <a:path w="504190" h="216535">
                <a:moveTo>
                  <a:pt x="448932" y="0"/>
                </a:moveTo>
                <a:lnTo>
                  <a:pt x="55067" y="0"/>
                </a:lnTo>
                <a:lnTo>
                  <a:pt x="33684" y="4346"/>
                </a:lnTo>
                <a:lnTo>
                  <a:pt x="16175" y="16181"/>
                </a:lnTo>
                <a:lnTo>
                  <a:pt x="4344" y="33695"/>
                </a:lnTo>
                <a:lnTo>
                  <a:pt x="0" y="55079"/>
                </a:lnTo>
                <a:lnTo>
                  <a:pt x="0" y="160934"/>
                </a:lnTo>
                <a:lnTo>
                  <a:pt x="4344" y="182317"/>
                </a:lnTo>
                <a:lnTo>
                  <a:pt x="16175" y="199826"/>
                </a:lnTo>
                <a:lnTo>
                  <a:pt x="33684" y="211656"/>
                </a:lnTo>
                <a:lnTo>
                  <a:pt x="55067" y="216001"/>
                </a:lnTo>
                <a:lnTo>
                  <a:pt x="448932" y="216001"/>
                </a:lnTo>
                <a:lnTo>
                  <a:pt x="470314" y="211656"/>
                </a:lnTo>
                <a:lnTo>
                  <a:pt x="487824" y="199826"/>
                </a:lnTo>
                <a:lnTo>
                  <a:pt x="499654" y="182317"/>
                </a:lnTo>
                <a:lnTo>
                  <a:pt x="503999" y="160934"/>
                </a:lnTo>
                <a:lnTo>
                  <a:pt x="503999" y="55079"/>
                </a:lnTo>
                <a:lnTo>
                  <a:pt x="499654" y="33695"/>
                </a:lnTo>
                <a:lnTo>
                  <a:pt x="487824" y="16181"/>
                </a:lnTo>
                <a:lnTo>
                  <a:pt x="470314" y="4346"/>
                </a:lnTo>
                <a:lnTo>
                  <a:pt x="448932" y="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7830803" y="4834884"/>
            <a:ext cx="2467253" cy="26757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algn="just">
              <a:lnSpc>
                <a:spcPts val="1000"/>
              </a:lnSpc>
            </a:pPr>
            <a:r>
              <a:rPr lang="ja-JP" altLang="en-US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足柄地域の自然環境と生態系を調べ</a:t>
            </a:r>
            <a:r>
              <a:rPr lang="en-US" altLang="ja-JP" sz="8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､</a:t>
            </a:r>
            <a:r>
              <a:rPr lang="ja-JP" altLang="en-US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環境保全の意義と保全に向けた課題についてまとめる</a:t>
            </a:r>
            <a:endParaRPr lang="ja-JP" altLang="en-US" sz="80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7272001" y="5651999"/>
            <a:ext cx="504190" cy="216535"/>
          </a:xfrm>
          <a:custGeom>
            <a:avLst/>
            <a:gdLst/>
            <a:ahLst/>
            <a:cxnLst/>
            <a:rect l="l" t="t" r="r" b="b"/>
            <a:pathLst>
              <a:path w="504190" h="216535">
                <a:moveTo>
                  <a:pt x="448932" y="0"/>
                </a:moveTo>
                <a:lnTo>
                  <a:pt x="55067" y="0"/>
                </a:lnTo>
                <a:lnTo>
                  <a:pt x="33684" y="4346"/>
                </a:lnTo>
                <a:lnTo>
                  <a:pt x="16175" y="16181"/>
                </a:lnTo>
                <a:lnTo>
                  <a:pt x="4344" y="33695"/>
                </a:lnTo>
                <a:lnTo>
                  <a:pt x="0" y="55079"/>
                </a:lnTo>
                <a:lnTo>
                  <a:pt x="0" y="160934"/>
                </a:lnTo>
                <a:lnTo>
                  <a:pt x="4344" y="182317"/>
                </a:lnTo>
                <a:lnTo>
                  <a:pt x="16175" y="199826"/>
                </a:lnTo>
                <a:lnTo>
                  <a:pt x="33684" y="211656"/>
                </a:lnTo>
                <a:lnTo>
                  <a:pt x="55067" y="216001"/>
                </a:lnTo>
                <a:lnTo>
                  <a:pt x="448932" y="216001"/>
                </a:lnTo>
                <a:lnTo>
                  <a:pt x="470314" y="211656"/>
                </a:lnTo>
                <a:lnTo>
                  <a:pt x="487824" y="199826"/>
                </a:lnTo>
                <a:lnTo>
                  <a:pt x="499654" y="182317"/>
                </a:lnTo>
                <a:lnTo>
                  <a:pt x="503999" y="160934"/>
                </a:lnTo>
                <a:lnTo>
                  <a:pt x="503999" y="55079"/>
                </a:lnTo>
                <a:lnTo>
                  <a:pt x="499654" y="33695"/>
                </a:lnTo>
                <a:lnTo>
                  <a:pt x="487824" y="16181"/>
                </a:lnTo>
                <a:lnTo>
                  <a:pt x="470314" y="4346"/>
                </a:lnTo>
                <a:lnTo>
                  <a:pt x="448932" y="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7840338" y="5626874"/>
            <a:ext cx="2509801" cy="26757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algn="just">
              <a:lnSpc>
                <a:spcPts val="1000"/>
              </a:lnSpc>
            </a:pPr>
            <a:r>
              <a:rPr lang="ja-JP" altLang="en-US" sz="800" spc="2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体験を通じて学んだ自然との共生について振り返り</a:t>
            </a:r>
            <a:r>
              <a:rPr lang="en-US" altLang="ja-JP" sz="800" spc="2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､</a:t>
            </a:r>
            <a:r>
              <a:rPr lang="ja-JP" altLang="en-US" sz="800" spc="2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日常生活でできる環境保全活動は何かを考える</a:t>
            </a:r>
            <a:endParaRPr lang="ja-JP" altLang="en-US" sz="800" spc="2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7272001" y="5256000"/>
            <a:ext cx="504190" cy="216535"/>
          </a:xfrm>
          <a:custGeom>
            <a:avLst/>
            <a:gdLst/>
            <a:ahLst/>
            <a:cxnLst/>
            <a:rect l="l" t="t" r="r" b="b"/>
            <a:pathLst>
              <a:path w="504190" h="216535">
                <a:moveTo>
                  <a:pt x="448932" y="0"/>
                </a:moveTo>
                <a:lnTo>
                  <a:pt x="55067" y="0"/>
                </a:lnTo>
                <a:lnTo>
                  <a:pt x="33684" y="4346"/>
                </a:lnTo>
                <a:lnTo>
                  <a:pt x="16175" y="16181"/>
                </a:lnTo>
                <a:lnTo>
                  <a:pt x="4344" y="33695"/>
                </a:lnTo>
                <a:lnTo>
                  <a:pt x="0" y="55079"/>
                </a:lnTo>
                <a:lnTo>
                  <a:pt x="0" y="160934"/>
                </a:lnTo>
                <a:lnTo>
                  <a:pt x="4344" y="182317"/>
                </a:lnTo>
                <a:lnTo>
                  <a:pt x="16175" y="199826"/>
                </a:lnTo>
                <a:lnTo>
                  <a:pt x="33684" y="211656"/>
                </a:lnTo>
                <a:lnTo>
                  <a:pt x="55067" y="216001"/>
                </a:lnTo>
                <a:lnTo>
                  <a:pt x="448932" y="216001"/>
                </a:lnTo>
                <a:lnTo>
                  <a:pt x="470314" y="211656"/>
                </a:lnTo>
                <a:lnTo>
                  <a:pt x="487824" y="199826"/>
                </a:lnTo>
                <a:lnTo>
                  <a:pt x="499654" y="182317"/>
                </a:lnTo>
                <a:lnTo>
                  <a:pt x="503999" y="160934"/>
                </a:lnTo>
                <a:lnTo>
                  <a:pt x="503999" y="55079"/>
                </a:lnTo>
                <a:lnTo>
                  <a:pt x="499654" y="33695"/>
                </a:lnTo>
                <a:lnTo>
                  <a:pt x="487824" y="16181"/>
                </a:lnTo>
                <a:lnTo>
                  <a:pt x="470314" y="4346"/>
                </a:lnTo>
                <a:lnTo>
                  <a:pt x="448932" y="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7830549" y="5230892"/>
            <a:ext cx="2469329" cy="26757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algn="just">
              <a:lnSpc>
                <a:spcPts val="1000"/>
              </a:lnSpc>
            </a:pPr>
            <a:r>
              <a:rPr lang="ja-JP" altLang="en-US" sz="800" spc="3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自然観察から足柄の生態系を見つける</a:t>
            </a:r>
            <a:r>
              <a:rPr lang="en-US" altLang="ja-JP" sz="800" spc="3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｡</a:t>
            </a:r>
            <a:r>
              <a:rPr lang="ja-JP" altLang="en-US" sz="800" spc="3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クラフトや収穫体験</a:t>
            </a:r>
            <a:r>
              <a:rPr lang="en-US" altLang="ja-JP" sz="800" spc="3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､</a:t>
            </a:r>
            <a:r>
              <a:rPr lang="ja-JP" altLang="en-US" sz="800" spc="3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野外炊事体験で自然の恵みを体感する</a:t>
            </a:r>
            <a:endParaRPr lang="ja-JP" altLang="en-US" sz="800" spc="3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8154003" y="4571998"/>
            <a:ext cx="1235075" cy="227329"/>
            <a:chOff x="8154003" y="4571998"/>
            <a:chExt cx="1235075" cy="227329"/>
          </a:xfrm>
        </p:grpSpPr>
        <p:sp>
          <p:nvSpPr>
            <p:cNvPr id="89" name="object 89"/>
            <p:cNvSpPr/>
            <p:nvPr/>
          </p:nvSpPr>
          <p:spPr>
            <a:xfrm>
              <a:off x="8182805" y="4600801"/>
              <a:ext cx="1188085" cy="180340"/>
            </a:xfrm>
            <a:custGeom>
              <a:avLst/>
              <a:gdLst/>
              <a:ahLst/>
              <a:cxnLst/>
              <a:rect l="l" t="t" r="r" b="b"/>
              <a:pathLst>
                <a:path w="1188084" h="180339">
                  <a:moveTo>
                    <a:pt x="1187996" y="90004"/>
                  </a:moveTo>
                  <a:lnTo>
                    <a:pt x="1180894" y="124952"/>
                  </a:lnTo>
                  <a:lnTo>
                    <a:pt x="1161557" y="153571"/>
                  </a:lnTo>
                  <a:lnTo>
                    <a:pt x="1132939" y="172908"/>
                  </a:lnTo>
                  <a:lnTo>
                    <a:pt x="1097991" y="180009"/>
                  </a:lnTo>
                  <a:lnTo>
                    <a:pt x="89992" y="180009"/>
                  </a:lnTo>
                  <a:lnTo>
                    <a:pt x="55051" y="172908"/>
                  </a:lnTo>
                  <a:lnTo>
                    <a:pt x="26436" y="153571"/>
                  </a:lnTo>
                  <a:lnTo>
                    <a:pt x="7101" y="124952"/>
                  </a:lnTo>
                  <a:lnTo>
                    <a:pt x="0" y="90004"/>
                  </a:lnTo>
                  <a:lnTo>
                    <a:pt x="7101" y="55056"/>
                  </a:lnTo>
                  <a:lnTo>
                    <a:pt x="26436" y="26438"/>
                  </a:lnTo>
                  <a:lnTo>
                    <a:pt x="55051" y="7101"/>
                  </a:lnTo>
                  <a:lnTo>
                    <a:pt x="89992" y="0"/>
                  </a:lnTo>
                  <a:lnTo>
                    <a:pt x="1097991" y="0"/>
                  </a:lnTo>
                  <a:lnTo>
                    <a:pt x="1132939" y="7101"/>
                  </a:lnTo>
                  <a:lnTo>
                    <a:pt x="1161557" y="26438"/>
                  </a:lnTo>
                  <a:lnTo>
                    <a:pt x="1180894" y="55056"/>
                  </a:lnTo>
                  <a:lnTo>
                    <a:pt x="1187996" y="90004"/>
                  </a:lnTo>
                  <a:close/>
                </a:path>
              </a:pathLst>
            </a:custGeom>
            <a:ln w="36004">
              <a:solidFill>
                <a:srgbClr val="FFC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172005" y="4590001"/>
              <a:ext cx="1188085" cy="180340"/>
            </a:xfrm>
            <a:custGeom>
              <a:avLst/>
              <a:gdLst/>
              <a:ahLst/>
              <a:cxnLst/>
              <a:rect l="l" t="t" r="r" b="b"/>
              <a:pathLst>
                <a:path w="1188084" h="180339">
                  <a:moveTo>
                    <a:pt x="1187996" y="90004"/>
                  </a:moveTo>
                  <a:lnTo>
                    <a:pt x="1180894" y="124952"/>
                  </a:lnTo>
                  <a:lnTo>
                    <a:pt x="1161557" y="153571"/>
                  </a:lnTo>
                  <a:lnTo>
                    <a:pt x="1132939" y="172908"/>
                  </a:lnTo>
                  <a:lnTo>
                    <a:pt x="1097991" y="180009"/>
                  </a:lnTo>
                  <a:lnTo>
                    <a:pt x="89992" y="180009"/>
                  </a:lnTo>
                  <a:lnTo>
                    <a:pt x="55051" y="172908"/>
                  </a:lnTo>
                  <a:lnTo>
                    <a:pt x="26436" y="153571"/>
                  </a:lnTo>
                  <a:lnTo>
                    <a:pt x="7101" y="124952"/>
                  </a:lnTo>
                  <a:lnTo>
                    <a:pt x="0" y="90004"/>
                  </a:lnTo>
                  <a:lnTo>
                    <a:pt x="7101" y="55056"/>
                  </a:lnTo>
                  <a:lnTo>
                    <a:pt x="26436" y="26438"/>
                  </a:lnTo>
                  <a:lnTo>
                    <a:pt x="55051" y="7101"/>
                  </a:lnTo>
                  <a:lnTo>
                    <a:pt x="89992" y="0"/>
                  </a:lnTo>
                  <a:lnTo>
                    <a:pt x="1097991" y="0"/>
                  </a:lnTo>
                  <a:lnTo>
                    <a:pt x="1132939" y="7101"/>
                  </a:lnTo>
                  <a:lnTo>
                    <a:pt x="1161557" y="26438"/>
                  </a:lnTo>
                  <a:lnTo>
                    <a:pt x="1180894" y="55056"/>
                  </a:lnTo>
                  <a:lnTo>
                    <a:pt x="1187996" y="90004"/>
                  </a:lnTo>
                  <a:close/>
                </a:path>
              </a:pathLst>
            </a:custGeom>
            <a:ln w="36004">
              <a:solidFill>
                <a:srgbClr val="FFC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172005" y="4590001"/>
              <a:ext cx="1188085" cy="180340"/>
            </a:xfrm>
            <a:custGeom>
              <a:avLst/>
              <a:gdLst/>
              <a:ahLst/>
              <a:cxnLst/>
              <a:rect l="l" t="t" r="r" b="b"/>
              <a:pathLst>
                <a:path w="1188084" h="180339">
                  <a:moveTo>
                    <a:pt x="1097991" y="0"/>
                  </a:moveTo>
                  <a:lnTo>
                    <a:pt x="89992" y="0"/>
                  </a:lnTo>
                  <a:lnTo>
                    <a:pt x="55051" y="7101"/>
                  </a:lnTo>
                  <a:lnTo>
                    <a:pt x="26436" y="26438"/>
                  </a:lnTo>
                  <a:lnTo>
                    <a:pt x="7101" y="55056"/>
                  </a:lnTo>
                  <a:lnTo>
                    <a:pt x="0" y="90004"/>
                  </a:lnTo>
                  <a:lnTo>
                    <a:pt x="7101" y="124952"/>
                  </a:lnTo>
                  <a:lnTo>
                    <a:pt x="26436" y="153571"/>
                  </a:lnTo>
                  <a:lnTo>
                    <a:pt x="55051" y="172908"/>
                  </a:lnTo>
                  <a:lnTo>
                    <a:pt x="89992" y="180009"/>
                  </a:lnTo>
                  <a:lnTo>
                    <a:pt x="1097991" y="180009"/>
                  </a:lnTo>
                  <a:lnTo>
                    <a:pt x="1132939" y="172908"/>
                  </a:lnTo>
                  <a:lnTo>
                    <a:pt x="1161557" y="153571"/>
                  </a:lnTo>
                  <a:lnTo>
                    <a:pt x="1180894" y="124952"/>
                  </a:lnTo>
                  <a:lnTo>
                    <a:pt x="1187996" y="90004"/>
                  </a:lnTo>
                  <a:lnTo>
                    <a:pt x="1180894" y="55056"/>
                  </a:lnTo>
                  <a:lnTo>
                    <a:pt x="1161557" y="26438"/>
                  </a:lnTo>
                  <a:lnTo>
                    <a:pt x="1132939" y="7101"/>
                  </a:lnTo>
                  <a:lnTo>
                    <a:pt x="1097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" name="object 93"/>
          <p:cNvGrpSpPr/>
          <p:nvPr/>
        </p:nvGrpSpPr>
        <p:grpSpPr>
          <a:xfrm>
            <a:off x="3708006" y="6984007"/>
            <a:ext cx="1206500" cy="288290"/>
            <a:chOff x="3708006" y="6984007"/>
            <a:chExt cx="1206500" cy="288290"/>
          </a:xfrm>
        </p:grpSpPr>
        <p:pic>
          <p:nvPicPr>
            <p:cNvPr id="94" name="object 9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14000" y="6984007"/>
              <a:ext cx="899998" cy="287999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08006" y="6984009"/>
              <a:ext cx="287997" cy="287997"/>
            </a:xfrm>
            <a:prstGeom prst="rect">
              <a:avLst/>
            </a:prstGeom>
          </p:spPr>
        </p:pic>
      </p:grpSp>
      <p:grpSp>
        <p:nvGrpSpPr>
          <p:cNvPr id="96" name="object 96"/>
          <p:cNvGrpSpPr/>
          <p:nvPr/>
        </p:nvGrpSpPr>
        <p:grpSpPr>
          <a:xfrm>
            <a:off x="3708006" y="2160003"/>
            <a:ext cx="3276600" cy="1872614"/>
            <a:chOff x="3708006" y="2160003"/>
            <a:chExt cx="3276600" cy="1872614"/>
          </a:xfrm>
        </p:grpSpPr>
        <p:pic>
          <p:nvPicPr>
            <p:cNvPr id="97" name="object 9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08006" y="2160007"/>
              <a:ext cx="1529994" cy="187200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38000" y="2160003"/>
              <a:ext cx="1745995" cy="1872005"/>
            </a:xfrm>
            <a:prstGeom prst="rect">
              <a:avLst/>
            </a:prstGeom>
          </p:spPr>
        </p:pic>
      </p:grpSp>
      <p:sp>
        <p:nvSpPr>
          <p:cNvPr id="99" name="object 99"/>
          <p:cNvSpPr txBox="1"/>
          <p:nvPr/>
        </p:nvSpPr>
        <p:spPr>
          <a:xfrm>
            <a:off x="4550303" y="1037721"/>
            <a:ext cx="2284730" cy="781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1125" marR="31750">
              <a:lnSpc>
                <a:spcPct val="106700"/>
              </a:lnSpc>
              <a:spcBef>
                <a:spcPts val="95"/>
              </a:spcBef>
            </a:pPr>
            <a:r>
              <a:rPr sz="1550" b="1" spc="-55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 Gothic Pr6N B"/>
              </a:rPr>
              <a:t>９割を山岳地帯が占める</a:t>
            </a:r>
            <a:r>
              <a:rPr sz="1550" b="1" spc="-229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 Gothic Pr6N B"/>
              </a:rPr>
              <a:t>山北町で「山の暮らし」と</a:t>
            </a:r>
            <a:endParaRPr sz="1550" b="1" dirty="0">
              <a:latin typeface="游ゴシック" panose="020B0400000000000000" pitchFamily="50" charset="-128"/>
              <a:ea typeface="游ゴシック" panose="020B0400000000000000" pitchFamily="50" charset="-128"/>
              <a:cs typeface="Yu Gothic Pr6N B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-15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 Gothic Pr6N B"/>
              </a:rPr>
              <a:t>「</a:t>
            </a:r>
            <a:r>
              <a:rPr sz="1550" b="1" spc="-150" dirty="0" err="1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Yu Gothic Pr6N B"/>
              </a:rPr>
              <a:t>ものづくり」を学ぶ</a:t>
            </a:r>
            <a:endParaRPr sz="1550" b="1" dirty="0">
              <a:latin typeface="游ゴシック" panose="020B0400000000000000" pitchFamily="50" charset="-128"/>
              <a:ea typeface="游ゴシック" panose="020B0400000000000000" pitchFamily="50" charset="-128"/>
              <a:cs typeface="Yu Gothic Pr6N B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3702107" y="1857603"/>
            <a:ext cx="3282315" cy="208915"/>
            <a:chOff x="3702107" y="1857603"/>
            <a:chExt cx="3282315" cy="208915"/>
          </a:xfrm>
        </p:grpSpPr>
        <p:sp>
          <p:nvSpPr>
            <p:cNvPr id="101" name="object 101"/>
            <p:cNvSpPr/>
            <p:nvPr/>
          </p:nvSpPr>
          <p:spPr>
            <a:xfrm>
              <a:off x="3707993" y="1872005"/>
              <a:ext cx="3276600" cy="180340"/>
            </a:xfrm>
            <a:custGeom>
              <a:avLst/>
              <a:gdLst/>
              <a:ahLst/>
              <a:cxnLst/>
              <a:rect l="l" t="t" r="r" b="b"/>
              <a:pathLst>
                <a:path w="3276600" h="180339">
                  <a:moveTo>
                    <a:pt x="3276003" y="0"/>
                  </a:moveTo>
                  <a:lnTo>
                    <a:pt x="0" y="0"/>
                  </a:lnTo>
                  <a:lnTo>
                    <a:pt x="0" y="179997"/>
                  </a:lnTo>
                  <a:lnTo>
                    <a:pt x="3276003" y="179997"/>
                  </a:lnTo>
                  <a:lnTo>
                    <a:pt x="3276003" y="0"/>
                  </a:lnTo>
                  <a:close/>
                </a:path>
              </a:pathLst>
            </a:custGeom>
            <a:solidFill>
              <a:srgbClr val="96CB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774863" y="1872005"/>
              <a:ext cx="90170" cy="180340"/>
            </a:xfrm>
            <a:custGeom>
              <a:avLst/>
              <a:gdLst/>
              <a:ahLst/>
              <a:cxnLst/>
              <a:rect l="l" t="t" r="r" b="b"/>
              <a:pathLst>
                <a:path w="90170" h="180339">
                  <a:moveTo>
                    <a:pt x="0" y="179997"/>
                  </a:moveTo>
                  <a:lnTo>
                    <a:pt x="90001" y="89984"/>
                  </a:lnTo>
                  <a:lnTo>
                    <a:pt x="6" y="0"/>
                  </a:lnTo>
                </a:path>
              </a:pathLst>
            </a:custGeom>
            <a:ln w="288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708006" y="1879830"/>
              <a:ext cx="82550" cy="164465"/>
            </a:xfrm>
            <a:custGeom>
              <a:avLst/>
              <a:gdLst/>
              <a:ahLst/>
              <a:cxnLst/>
              <a:rect l="l" t="t" r="r" b="b"/>
              <a:pathLst>
                <a:path w="82550" h="164464">
                  <a:moveTo>
                    <a:pt x="0" y="164337"/>
                  </a:moveTo>
                  <a:lnTo>
                    <a:pt x="82169" y="82159"/>
                  </a:lnTo>
                  <a:lnTo>
                    <a:pt x="0" y="0"/>
                  </a:lnTo>
                </a:path>
              </a:pathLst>
            </a:custGeom>
            <a:ln w="117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 txBox="1"/>
          <p:nvPr/>
        </p:nvSpPr>
        <p:spPr>
          <a:xfrm>
            <a:off x="3707993" y="1872005"/>
            <a:ext cx="3276600" cy="15260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229"/>
              </a:spcBef>
            </a:pPr>
            <a:r>
              <a:rPr lang="ja-JP" altLang="en-US" sz="800" b="1" dirty="0" smtClean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特定</a:t>
            </a:r>
            <a:r>
              <a:rPr lang="ja-JP" altLang="en-US" sz="800" b="1" dirty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非営利</a:t>
            </a:r>
            <a:r>
              <a:rPr sz="800" b="1" dirty="0" err="1" smtClean="0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法人共和のもり</a:t>
            </a:r>
            <a:endParaRPr sz="800" b="1" dirty="0">
              <a:latin typeface="Yu Gothic" panose="020B0400000000000000" pitchFamily="34" charset="-128"/>
              <a:ea typeface="Yu Gothic" panose="020B0400000000000000" pitchFamily="34" charset="-128"/>
              <a:cs typeface="Yu Gothic Pr6N B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707993" y="6728307"/>
            <a:ext cx="2704281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ja-JP" sz="700" spc="5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[</a:t>
            </a:r>
            <a:r>
              <a:rPr sz="700" spc="5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TEL</a:t>
            </a:r>
            <a:r>
              <a:rPr lang="en-US" altLang="ja-JP" sz="700" spc="5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]</a:t>
            </a:r>
            <a:r>
              <a:rPr sz="700" spc="3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0465-20-3759</a:t>
            </a:r>
            <a:endParaRPr sz="700" spc="30" dirty="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  <a:p>
            <a:pPr>
              <a:lnSpc>
                <a:spcPct val="100000"/>
              </a:lnSpc>
            </a:pPr>
            <a:r>
              <a:rPr lang="en-US" altLang="ja-JP" sz="700" spc="3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[</a:t>
            </a:r>
            <a:r>
              <a:rPr lang="ja-JP" altLang="en-US" sz="700" spc="3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住所</a:t>
            </a:r>
            <a:r>
              <a:rPr lang="en-US" altLang="ja-JP" sz="700" spc="3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]</a:t>
            </a:r>
            <a:r>
              <a:rPr sz="700" spc="3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山北町皆瀬川275</a:t>
            </a:r>
            <a:r>
              <a:rPr lang="en-US" altLang="ja-JP" sz="700" spc="3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(</a:t>
            </a:r>
            <a:r>
              <a:rPr lang="ja-JP" altLang="en-US" sz="700" spc="3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山北町立共和のもりセンター内</a:t>
            </a:r>
            <a:r>
              <a:rPr lang="en-US" altLang="ja-JP" sz="700" spc="3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)</a:t>
            </a:r>
            <a:endParaRPr sz="700" spc="30" dirty="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3852001" y="4860000"/>
            <a:ext cx="504190" cy="216535"/>
          </a:xfrm>
          <a:custGeom>
            <a:avLst/>
            <a:gdLst/>
            <a:ahLst/>
            <a:cxnLst/>
            <a:rect l="l" t="t" r="r" b="b"/>
            <a:pathLst>
              <a:path w="504189" h="216535">
                <a:moveTo>
                  <a:pt x="448932" y="0"/>
                </a:moveTo>
                <a:lnTo>
                  <a:pt x="55067" y="0"/>
                </a:lnTo>
                <a:lnTo>
                  <a:pt x="33684" y="4346"/>
                </a:lnTo>
                <a:lnTo>
                  <a:pt x="16175" y="16181"/>
                </a:lnTo>
                <a:lnTo>
                  <a:pt x="4344" y="33695"/>
                </a:lnTo>
                <a:lnTo>
                  <a:pt x="0" y="55079"/>
                </a:lnTo>
                <a:lnTo>
                  <a:pt x="0" y="160934"/>
                </a:lnTo>
                <a:lnTo>
                  <a:pt x="4344" y="182317"/>
                </a:lnTo>
                <a:lnTo>
                  <a:pt x="16175" y="199826"/>
                </a:lnTo>
                <a:lnTo>
                  <a:pt x="33684" y="211656"/>
                </a:lnTo>
                <a:lnTo>
                  <a:pt x="55067" y="216001"/>
                </a:lnTo>
                <a:lnTo>
                  <a:pt x="448932" y="216001"/>
                </a:lnTo>
                <a:lnTo>
                  <a:pt x="470314" y="211656"/>
                </a:lnTo>
                <a:lnTo>
                  <a:pt x="487824" y="199826"/>
                </a:lnTo>
                <a:lnTo>
                  <a:pt x="499654" y="182317"/>
                </a:lnTo>
                <a:lnTo>
                  <a:pt x="503999" y="160934"/>
                </a:lnTo>
                <a:lnTo>
                  <a:pt x="503999" y="55079"/>
                </a:lnTo>
                <a:lnTo>
                  <a:pt x="499654" y="33695"/>
                </a:lnTo>
                <a:lnTo>
                  <a:pt x="487824" y="16181"/>
                </a:lnTo>
                <a:lnTo>
                  <a:pt x="470314" y="4346"/>
                </a:lnTo>
                <a:lnTo>
                  <a:pt x="448932" y="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4425012" y="4834884"/>
            <a:ext cx="2453048" cy="26757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 algn="just">
              <a:lnSpc>
                <a:spcPts val="1000"/>
              </a:lnSpc>
              <a:spcBef>
                <a:spcPts val="115"/>
              </a:spcBef>
            </a:pPr>
            <a:r>
              <a:rPr lang="ja-JP" altLang="en-US" sz="800" spc="2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丹沢山地の地理と環境を調べ</a:t>
            </a:r>
            <a:r>
              <a:rPr lang="en-US" altLang="ja-JP" sz="800" spc="2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､</a:t>
            </a:r>
            <a:r>
              <a:rPr lang="ja-JP" altLang="en-US" sz="800" spc="2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山村の暮らしや生活課題</a:t>
            </a:r>
            <a:r>
              <a:rPr lang="en-US" altLang="ja-JP" sz="800" spc="2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､</a:t>
            </a:r>
            <a:r>
              <a:rPr lang="ja-JP" altLang="en-US" sz="800" spc="2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伝統的な技術･工芸についてまとめる</a:t>
            </a:r>
            <a:endParaRPr lang="ja-JP" altLang="en-US" sz="800" spc="2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3852001" y="5651999"/>
            <a:ext cx="504190" cy="216535"/>
          </a:xfrm>
          <a:custGeom>
            <a:avLst/>
            <a:gdLst/>
            <a:ahLst/>
            <a:cxnLst/>
            <a:rect l="l" t="t" r="r" b="b"/>
            <a:pathLst>
              <a:path w="504189" h="216535">
                <a:moveTo>
                  <a:pt x="448932" y="0"/>
                </a:moveTo>
                <a:lnTo>
                  <a:pt x="55067" y="0"/>
                </a:lnTo>
                <a:lnTo>
                  <a:pt x="33684" y="4346"/>
                </a:lnTo>
                <a:lnTo>
                  <a:pt x="16175" y="16181"/>
                </a:lnTo>
                <a:lnTo>
                  <a:pt x="4344" y="33695"/>
                </a:lnTo>
                <a:lnTo>
                  <a:pt x="0" y="55079"/>
                </a:lnTo>
                <a:lnTo>
                  <a:pt x="0" y="160934"/>
                </a:lnTo>
                <a:lnTo>
                  <a:pt x="4344" y="182317"/>
                </a:lnTo>
                <a:lnTo>
                  <a:pt x="16175" y="199826"/>
                </a:lnTo>
                <a:lnTo>
                  <a:pt x="33684" y="211656"/>
                </a:lnTo>
                <a:lnTo>
                  <a:pt x="55067" y="216001"/>
                </a:lnTo>
                <a:lnTo>
                  <a:pt x="448932" y="216001"/>
                </a:lnTo>
                <a:lnTo>
                  <a:pt x="470314" y="211656"/>
                </a:lnTo>
                <a:lnTo>
                  <a:pt x="487824" y="199826"/>
                </a:lnTo>
                <a:lnTo>
                  <a:pt x="499654" y="182317"/>
                </a:lnTo>
                <a:lnTo>
                  <a:pt x="503999" y="160934"/>
                </a:lnTo>
                <a:lnTo>
                  <a:pt x="503999" y="55079"/>
                </a:lnTo>
                <a:lnTo>
                  <a:pt x="499654" y="33695"/>
                </a:lnTo>
                <a:lnTo>
                  <a:pt x="487824" y="16181"/>
                </a:lnTo>
                <a:lnTo>
                  <a:pt x="470314" y="4346"/>
                </a:lnTo>
                <a:lnTo>
                  <a:pt x="448932" y="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4427288" y="5626874"/>
            <a:ext cx="2462850" cy="26757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 algn="just">
              <a:lnSpc>
                <a:spcPts val="1000"/>
              </a:lnSpc>
              <a:spcBef>
                <a:spcPts val="115"/>
              </a:spcBef>
            </a:pPr>
            <a:r>
              <a:rPr lang="ja-JP" altLang="en-US" sz="800" spc="2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山の暮らしに必要な</a:t>
            </a:r>
            <a:r>
              <a:rPr lang="en-US" altLang="ja-JP" sz="800" spc="2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｢</a:t>
            </a:r>
            <a:r>
              <a:rPr lang="ja-JP" altLang="en-US" sz="800" spc="2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生きる力</a:t>
            </a:r>
            <a:r>
              <a:rPr lang="en-US" altLang="ja-JP" sz="800" spc="2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｣</a:t>
            </a:r>
            <a:r>
              <a:rPr lang="ja-JP" altLang="en-US" sz="800" spc="2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を整理し</a:t>
            </a:r>
            <a:r>
              <a:rPr lang="en-US" altLang="ja-JP" sz="800" spc="2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､</a:t>
            </a:r>
            <a:r>
              <a:rPr lang="ja-JP" altLang="en-US" sz="800" spc="2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都市生活との違いや自身の生活へ活かす方法を考える</a:t>
            </a:r>
            <a:endParaRPr lang="ja-JP" altLang="en-US" sz="800" spc="2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3852001" y="5256000"/>
            <a:ext cx="504190" cy="216535"/>
          </a:xfrm>
          <a:custGeom>
            <a:avLst/>
            <a:gdLst/>
            <a:ahLst/>
            <a:cxnLst/>
            <a:rect l="l" t="t" r="r" b="b"/>
            <a:pathLst>
              <a:path w="504189" h="216535">
                <a:moveTo>
                  <a:pt x="448932" y="0"/>
                </a:moveTo>
                <a:lnTo>
                  <a:pt x="55067" y="0"/>
                </a:lnTo>
                <a:lnTo>
                  <a:pt x="33684" y="4346"/>
                </a:lnTo>
                <a:lnTo>
                  <a:pt x="16175" y="16181"/>
                </a:lnTo>
                <a:lnTo>
                  <a:pt x="4344" y="33695"/>
                </a:lnTo>
                <a:lnTo>
                  <a:pt x="0" y="55079"/>
                </a:lnTo>
                <a:lnTo>
                  <a:pt x="0" y="160934"/>
                </a:lnTo>
                <a:lnTo>
                  <a:pt x="4344" y="182317"/>
                </a:lnTo>
                <a:lnTo>
                  <a:pt x="16175" y="199826"/>
                </a:lnTo>
                <a:lnTo>
                  <a:pt x="33684" y="211656"/>
                </a:lnTo>
                <a:lnTo>
                  <a:pt x="55067" y="216001"/>
                </a:lnTo>
                <a:lnTo>
                  <a:pt x="448932" y="216001"/>
                </a:lnTo>
                <a:lnTo>
                  <a:pt x="470314" y="211656"/>
                </a:lnTo>
                <a:lnTo>
                  <a:pt x="487824" y="199826"/>
                </a:lnTo>
                <a:lnTo>
                  <a:pt x="499654" y="182317"/>
                </a:lnTo>
                <a:lnTo>
                  <a:pt x="503999" y="160934"/>
                </a:lnTo>
                <a:lnTo>
                  <a:pt x="503999" y="55079"/>
                </a:lnTo>
                <a:lnTo>
                  <a:pt x="499654" y="33695"/>
                </a:lnTo>
                <a:lnTo>
                  <a:pt x="487824" y="16181"/>
                </a:lnTo>
                <a:lnTo>
                  <a:pt x="470314" y="4346"/>
                </a:lnTo>
                <a:lnTo>
                  <a:pt x="448932" y="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4426079" y="5230892"/>
            <a:ext cx="2460786" cy="26757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 algn="just">
              <a:lnSpc>
                <a:spcPts val="1000"/>
              </a:lnSpc>
              <a:spcBef>
                <a:spcPts val="115"/>
              </a:spcBef>
            </a:pPr>
            <a:r>
              <a:rPr lang="ja-JP" altLang="en-US" sz="800" spc="2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木工や藍染めなどの伝統技術や</a:t>
            </a:r>
            <a:r>
              <a:rPr lang="en-US" altLang="ja-JP" sz="800" spc="2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､</a:t>
            </a:r>
            <a:r>
              <a:rPr lang="ja-JP" altLang="en-US" sz="800" spc="2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間伐体験や薪作りで山の管理を学び</a:t>
            </a:r>
            <a:r>
              <a:rPr lang="en-US" altLang="ja-JP" sz="800" spc="2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､</a:t>
            </a:r>
            <a:r>
              <a:rPr lang="ja-JP" altLang="en-US" sz="800" spc="2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山の暮らしを体感する</a:t>
            </a:r>
            <a:endParaRPr lang="ja-JP" altLang="en-US" sz="800" spc="2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grpSp>
        <p:nvGrpSpPr>
          <p:cNvPr id="130" name="object 130"/>
          <p:cNvGrpSpPr/>
          <p:nvPr/>
        </p:nvGrpSpPr>
        <p:grpSpPr>
          <a:xfrm>
            <a:off x="4734003" y="4571998"/>
            <a:ext cx="1235075" cy="227329"/>
            <a:chOff x="4734003" y="4571998"/>
            <a:chExt cx="1235075" cy="227329"/>
          </a:xfrm>
        </p:grpSpPr>
        <p:sp>
          <p:nvSpPr>
            <p:cNvPr id="131" name="object 131"/>
            <p:cNvSpPr/>
            <p:nvPr/>
          </p:nvSpPr>
          <p:spPr>
            <a:xfrm>
              <a:off x="4762804" y="4600801"/>
              <a:ext cx="1188085" cy="180340"/>
            </a:xfrm>
            <a:custGeom>
              <a:avLst/>
              <a:gdLst/>
              <a:ahLst/>
              <a:cxnLst/>
              <a:rect l="l" t="t" r="r" b="b"/>
              <a:pathLst>
                <a:path w="1188085" h="180339">
                  <a:moveTo>
                    <a:pt x="1187996" y="90004"/>
                  </a:moveTo>
                  <a:lnTo>
                    <a:pt x="1180894" y="124952"/>
                  </a:lnTo>
                  <a:lnTo>
                    <a:pt x="1161557" y="153571"/>
                  </a:lnTo>
                  <a:lnTo>
                    <a:pt x="1132939" y="172908"/>
                  </a:lnTo>
                  <a:lnTo>
                    <a:pt x="1097991" y="180009"/>
                  </a:lnTo>
                  <a:lnTo>
                    <a:pt x="89992" y="180009"/>
                  </a:lnTo>
                  <a:lnTo>
                    <a:pt x="55051" y="172908"/>
                  </a:lnTo>
                  <a:lnTo>
                    <a:pt x="26436" y="153571"/>
                  </a:lnTo>
                  <a:lnTo>
                    <a:pt x="7101" y="124952"/>
                  </a:lnTo>
                  <a:lnTo>
                    <a:pt x="0" y="90004"/>
                  </a:lnTo>
                  <a:lnTo>
                    <a:pt x="7101" y="55056"/>
                  </a:lnTo>
                  <a:lnTo>
                    <a:pt x="26436" y="26438"/>
                  </a:lnTo>
                  <a:lnTo>
                    <a:pt x="55051" y="7101"/>
                  </a:lnTo>
                  <a:lnTo>
                    <a:pt x="89992" y="0"/>
                  </a:lnTo>
                  <a:lnTo>
                    <a:pt x="1097991" y="0"/>
                  </a:lnTo>
                  <a:lnTo>
                    <a:pt x="1132939" y="7101"/>
                  </a:lnTo>
                  <a:lnTo>
                    <a:pt x="1161557" y="26438"/>
                  </a:lnTo>
                  <a:lnTo>
                    <a:pt x="1180894" y="55056"/>
                  </a:lnTo>
                  <a:lnTo>
                    <a:pt x="1187996" y="90004"/>
                  </a:lnTo>
                  <a:close/>
                </a:path>
              </a:pathLst>
            </a:custGeom>
            <a:ln w="36004">
              <a:solidFill>
                <a:srgbClr val="FFC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752005" y="4590001"/>
              <a:ext cx="1188085" cy="180340"/>
            </a:xfrm>
            <a:custGeom>
              <a:avLst/>
              <a:gdLst/>
              <a:ahLst/>
              <a:cxnLst/>
              <a:rect l="l" t="t" r="r" b="b"/>
              <a:pathLst>
                <a:path w="1188085" h="180339">
                  <a:moveTo>
                    <a:pt x="1187996" y="90004"/>
                  </a:moveTo>
                  <a:lnTo>
                    <a:pt x="1180894" y="124952"/>
                  </a:lnTo>
                  <a:lnTo>
                    <a:pt x="1161557" y="153571"/>
                  </a:lnTo>
                  <a:lnTo>
                    <a:pt x="1132939" y="172908"/>
                  </a:lnTo>
                  <a:lnTo>
                    <a:pt x="1097991" y="180009"/>
                  </a:lnTo>
                  <a:lnTo>
                    <a:pt x="89992" y="180009"/>
                  </a:lnTo>
                  <a:lnTo>
                    <a:pt x="55051" y="172908"/>
                  </a:lnTo>
                  <a:lnTo>
                    <a:pt x="26436" y="153571"/>
                  </a:lnTo>
                  <a:lnTo>
                    <a:pt x="7101" y="124952"/>
                  </a:lnTo>
                  <a:lnTo>
                    <a:pt x="0" y="90004"/>
                  </a:lnTo>
                  <a:lnTo>
                    <a:pt x="7101" y="55056"/>
                  </a:lnTo>
                  <a:lnTo>
                    <a:pt x="26436" y="26438"/>
                  </a:lnTo>
                  <a:lnTo>
                    <a:pt x="55051" y="7101"/>
                  </a:lnTo>
                  <a:lnTo>
                    <a:pt x="89992" y="0"/>
                  </a:lnTo>
                  <a:lnTo>
                    <a:pt x="1097991" y="0"/>
                  </a:lnTo>
                  <a:lnTo>
                    <a:pt x="1132939" y="7101"/>
                  </a:lnTo>
                  <a:lnTo>
                    <a:pt x="1161557" y="26438"/>
                  </a:lnTo>
                  <a:lnTo>
                    <a:pt x="1180894" y="55056"/>
                  </a:lnTo>
                  <a:lnTo>
                    <a:pt x="1187996" y="90004"/>
                  </a:lnTo>
                  <a:close/>
                </a:path>
              </a:pathLst>
            </a:custGeom>
            <a:ln w="36004">
              <a:solidFill>
                <a:srgbClr val="FFC2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752005" y="4590001"/>
              <a:ext cx="1188085" cy="180340"/>
            </a:xfrm>
            <a:custGeom>
              <a:avLst/>
              <a:gdLst/>
              <a:ahLst/>
              <a:cxnLst/>
              <a:rect l="l" t="t" r="r" b="b"/>
              <a:pathLst>
                <a:path w="1188085" h="180339">
                  <a:moveTo>
                    <a:pt x="1097991" y="0"/>
                  </a:moveTo>
                  <a:lnTo>
                    <a:pt x="89992" y="0"/>
                  </a:lnTo>
                  <a:lnTo>
                    <a:pt x="55051" y="7101"/>
                  </a:lnTo>
                  <a:lnTo>
                    <a:pt x="26436" y="26438"/>
                  </a:lnTo>
                  <a:lnTo>
                    <a:pt x="7101" y="55056"/>
                  </a:lnTo>
                  <a:lnTo>
                    <a:pt x="0" y="90004"/>
                  </a:lnTo>
                  <a:lnTo>
                    <a:pt x="7101" y="124952"/>
                  </a:lnTo>
                  <a:lnTo>
                    <a:pt x="26436" y="153571"/>
                  </a:lnTo>
                  <a:lnTo>
                    <a:pt x="55051" y="172908"/>
                  </a:lnTo>
                  <a:lnTo>
                    <a:pt x="89992" y="180009"/>
                  </a:lnTo>
                  <a:lnTo>
                    <a:pt x="1097991" y="180009"/>
                  </a:lnTo>
                  <a:lnTo>
                    <a:pt x="1132939" y="172908"/>
                  </a:lnTo>
                  <a:lnTo>
                    <a:pt x="1161557" y="153571"/>
                  </a:lnTo>
                  <a:lnTo>
                    <a:pt x="1180894" y="124952"/>
                  </a:lnTo>
                  <a:lnTo>
                    <a:pt x="1187996" y="90004"/>
                  </a:lnTo>
                  <a:lnTo>
                    <a:pt x="1180894" y="55056"/>
                  </a:lnTo>
                  <a:lnTo>
                    <a:pt x="1161557" y="26438"/>
                  </a:lnTo>
                  <a:lnTo>
                    <a:pt x="1132939" y="7101"/>
                  </a:lnTo>
                  <a:lnTo>
                    <a:pt x="1097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4" name="object 134"/>
          <p:cNvSpPr txBox="1"/>
          <p:nvPr/>
        </p:nvSpPr>
        <p:spPr>
          <a:xfrm>
            <a:off x="7131336" y="4041123"/>
            <a:ext cx="3272655" cy="4366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just">
              <a:lnSpc>
                <a:spcPct val="117000"/>
              </a:lnSpc>
            </a:pPr>
            <a:r>
              <a:rPr lang="en-US" altLang="ja-JP" sz="8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｢</a:t>
            </a:r>
            <a:r>
              <a:rPr lang="ja-JP" altLang="en-US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足柄ふれあいの村</a:t>
            </a:r>
            <a:r>
              <a:rPr lang="en-US" altLang="ja-JP" sz="8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｣</a:t>
            </a:r>
            <a:r>
              <a:rPr lang="ja-JP" altLang="en-US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は</a:t>
            </a:r>
            <a:r>
              <a:rPr lang="en-US" altLang="ja-JP" sz="8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､</a:t>
            </a:r>
            <a:r>
              <a:rPr lang="ja-JP" altLang="en-US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大自然の中で様々な体験活動ができる野外教育施設</a:t>
            </a:r>
            <a:r>
              <a:rPr lang="en-US" altLang="ja-JP" sz="8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｡</a:t>
            </a:r>
            <a:r>
              <a:rPr lang="ja-JP" altLang="en-US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自然との触れ合いや体験を通じて環境保全への意識を高めます</a:t>
            </a:r>
            <a:r>
              <a:rPr lang="en-US" altLang="ja-JP" sz="8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｡(</a:t>
            </a:r>
            <a:r>
              <a:rPr lang="ja-JP" altLang="en-US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ネイチャープログラム･クラフト･収穫体験・野外炊事など</a:t>
            </a:r>
            <a:r>
              <a:rPr lang="en-US" altLang="ja-JP" sz="8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)</a:t>
            </a:r>
            <a:endParaRPr sz="800" dirty="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288006" y="288010"/>
            <a:ext cx="10116185" cy="576580"/>
          </a:xfrm>
          <a:custGeom>
            <a:avLst/>
            <a:gdLst/>
            <a:ahLst/>
            <a:cxnLst/>
            <a:rect l="l" t="t" r="r" b="b"/>
            <a:pathLst>
              <a:path w="10116185" h="576580">
                <a:moveTo>
                  <a:pt x="10007993" y="0"/>
                </a:moveTo>
                <a:lnTo>
                  <a:pt x="108000" y="0"/>
                </a:lnTo>
                <a:lnTo>
                  <a:pt x="66061" y="8520"/>
                </a:lnTo>
                <a:lnTo>
                  <a:pt x="31721" y="31721"/>
                </a:lnTo>
                <a:lnTo>
                  <a:pt x="8520" y="66061"/>
                </a:lnTo>
                <a:lnTo>
                  <a:pt x="0" y="108000"/>
                </a:lnTo>
                <a:lnTo>
                  <a:pt x="0" y="467995"/>
                </a:lnTo>
                <a:lnTo>
                  <a:pt x="8520" y="509928"/>
                </a:lnTo>
                <a:lnTo>
                  <a:pt x="31721" y="544269"/>
                </a:lnTo>
                <a:lnTo>
                  <a:pt x="66061" y="567473"/>
                </a:lnTo>
                <a:lnTo>
                  <a:pt x="108000" y="575995"/>
                </a:lnTo>
                <a:lnTo>
                  <a:pt x="10007993" y="575995"/>
                </a:lnTo>
                <a:lnTo>
                  <a:pt x="10049927" y="567473"/>
                </a:lnTo>
                <a:lnTo>
                  <a:pt x="10084268" y="544269"/>
                </a:lnTo>
                <a:lnTo>
                  <a:pt x="10107472" y="509928"/>
                </a:lnTo>
                <a:lnTo>
                  <a:pt x="10115994" y="467995"/>
                </a:lnTo>
                <a:lnTo>
                  <a:pt x="10115994" y="108000"/>
                </a:lnTo>
                <a:lnTo>
                  <a:pt x="10107472" y="66061"/>
                </a:lnTo>
                <a:lnTo>
                  <a:pt x="10084268" y="31721"/>
                </a:lnTo>
                <a:lnTo>
                  <a:pt x="10049927" y="8520"/>
                </a:lnTo>
                <a:lnTo>
                  <a:pt x="10007993" y="0"/>
                </a:lnTo>
                <a:close/>
              </a:path>
            </a:pathLst>
          </a:custGeom>
          <a:solidFill>
            <a:srgbClr val="96C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>
            <a:spLocks noGrp="1"/>
          </p:cNvSpPr>
          <p:nvPr>
            <p:ph type="title"/>
          </p:nvPr>
        </p:nvSpPr>
        <p:spPr>
          <a:xfrm>
            <a:off x="390872" y="363231"/>
            <a:ext cx="6287134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600" spc="-67" baseline="-6944" dirty="0" err="1">
                <a:ea typeface="Yu Gothic" panose="020B0400000000000000" pitchFamily="34" charset="-128"/>
              </a:rPr>
              <a:t>足柄エリア</a:t>
            </a:r>
            <a:r>
              <a:rPr sz="3600" spc="-67" baseline="-6944" dirty="0">
                <a:ea typeface="Yu Gothic" panose="020B0400000000000000" pitchFamily="34" charset="-128"/>
              </a:rPr>
              <a:t> －</a:t>
            </a:r>
            <a:r>
              <a:rPr lang="ja-JP" altLang="en-US" sz="1600" spc="15" dirty="0">
                <a:ea typeface="Yu Gothic" panose="020B0400000000000000" pitchFamily="34" charset="-128"/>
              </a:rPr>
              <a:t>自然と伝統文化を</a:t>
            </a:r>
            <a:r>
              <a:rPr sz="1600" spc="15" dirty="0">
                <a:ea typeface="Yu Gothic" panose="020B0400000000000000" pitchFamily="34" charset="-128"/>
              </a:rPr>
              <a:t>学ぶ</a:t>
            </a:r>
            <a:r>
              <a:rPr sz="3600" spc="-75" baseline="-6944" dirty="0">
                <a:ea typeface="Yu Gothic" panose="020B0400000000000000" pitchFamily="34" charset="-128"/>
              </a:rPr>
              <a:t>－</a:t>
            </a:r>
            <a:endParaRPr sz="3600" baseline="-6944" dirty="0">
              <a:ea typeface="Yu Gothic" panose="020B0400000000000000" pitchFamily="34" charset="-128"/>
            </a:endParaRPr>
          </a:p>
        </p:txBody>
      </p:sp>
      <p:grpSp>
        <p:nvGrpSpPr>
          <p:cNvPr id="138" name="object 138"/>
          <p:cNvGrpSpPr/>
          <p:nvPr/>
        </p:nvGrpSpPr>
        <p:grpSpPr>
          <a:xfrm>
            <a:off x="-2698" y="-2698"/>
            <a:ext cx="10697845" cy="7566025"/>
            <a:chOff x="-2698" y="-2698"/>
            <a:chExt cx="10697845" cy="7566025"/>
          </a:xfrm>
        </p:grpSpPr>
        <p:sp>
          <p:nvSpPr>
            <p:cNvPr id="139" name="object 139"/>
            <p:cNvSpPr/>
            <p:nvPr/>
          </p:nvSpPr>
          <p:spPr>
            <a:xfrm>
              <a:off x="0" y="8"/>
              <a:ext cx="10692130" cy="7560309"/>
            </a:xfrm>
            <a:custGeom>
              <a:avLst/>
              <a:gdLst/>
              <a:ahLst/>
              <a:cxnLst/>
              <a:rect l="l" t="t" r="r" b="b"/>
              <a:pathLst>
                <a:path w="10692130" h="7560309">
                  <a:moveTo>
                    <a:pt x="0" y="0"/>
                  </a:moveTo>
                  <a:lnTo>
                    <a:pt x="0" y="7559992"/>
                  </a:lnTo>
                  <a:lnTo>
                    <a:pt x="10692003" y="7559992"/>
                  </a:lnTo>
                  <a:lnTo>
                    <a:pt x="0" y="75599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0" y="0"/>
              <a:ext cx="10692130" cy="7560309"/>
            </a:xfrm>
            <a:custGeom>
              <a:avLst/>
              <a:gdLst/>
              <a:ahLst/>
              <a:cxnLst/>
              <a:rect l="l" t="t" r="r" b="b"/>
              <a:pathLst>
                <a:path w="10692130" h="7560309">
                  <a:moveTo>
                    <a:pt x="10692003" y="7560005"/>
                  </a:moveTo>
                  <a:lnTo>
                    <a:pt x="0" y="7560005"/>
                  </a:lnTo>
                  <a:lnTo>
                    <a:pt x="0" y="0"/>
                  </a:lnTo>
                  <a:lnTo>
                    <a:pt x="10692003" y="0"/>
                  </a:lnTo>
                  <a:lnTo>
                    <a:pt x="10692003" y="7560005"/>
                  </a:lnTo>
                  <a:close/>
                </a:path>
              </a:pathLst>
            </a:custGeom>
            <a:ln w="5397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6" name="object 54">
            <a:extLst>
              <a:ext uri="{FF2B5EF4-FFF2-40B4-BE49-F238E27FC236}">
                <a16:creationId xmlns:a16="http://schemas.microsoft.com/office/drawing/2014/main" id="{0AF4963F-AF5C-6F83-FA32-D0482BF4AD49}"/>
              </a:ext>
            </a:extLst>
          </p:cNvPr>
          <p:cNvSpPr txBox="1"/>
          <p:nvPr/>
        </p:nvSpPr>
        <p:spPr>
          <a:xfrm>
            <a:off x="3692189" y="4041123"/>
            <a:ext cx="3307715" cy="440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just">
              <a:lnSpc>
                <a:spcPct val="118100"/>
              </a:lnSpc>
            </a:pPr>
            <a:r>
              <a:rPr lang="ja-JP" altLang="en-US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丹沢山地に位置する共和地区で</a:t>
            </a:r>
            <a:r>
              <a:rPr lang="en-US" altLang="ja-JP" sz="8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､</a:t>
            </a:r>
            <a:r>
              <a:rPr lang="ja-JP" altLang="en-US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いざという時に必要な“生きる力”を養う体験を</a:t>
            </a:r>
            <a:r>
              <a:rPr lang="en-US" altLang="ja-JP" sz="8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､</a:t>
            </a:r>
            <a:r>
              <a:rPr lang="ja-JP" altLang="en-US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山暮らしを楽しむ達人と一緒に学びます</a:t>
            </a:r>
            <a:r>
              <a:rPr lang="en-US" altLang="ja-JP" sz="8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｡(</a:t>
            </a:r>
            <a:r>
              <a:rPr lang="ja-JP" altLang="en-US" sz="8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木工体験・藍染体験･薪作り･間伐体験･バウムクーヘン作りなど</a:t>
            </a:r>
            <a:r>
              <a:rPr lang="en-US" altLang="ja-JP" sz="8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)</a:t>
            </a:r>
            <a:endParaRPr lang="ja-JP" altLang="en-US" sz="80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150" name="object 53">
            <a:extLst>
              <a:ext uri="{FF2B5EF4-FFF2-40B4-BE49-F238E27FC236}">
                <a16:creationId xmlns:a16="http://schemas.microsoft.com/office/drawing/2014/main" id="{E7877292-4DD9-8C40-4DF2-E35DF344EAFC}"/>
              </a:ext>
            </a:extLst>
          </p:cNvPr>
          <p:cNvSpPr/>
          <p:nvPr/>
        </p:nvSpPr>
        <p:spPr>
          <a:xfrm>
            <a:off x="7127989" y="6048019"/>
            <a:ext cx="720090" cy="657225"/>
          </a:xfrm>
          <a:custGeom>
            <a:avLst/>
            <a:gdLst/>
            <a:ahLst/>
            <a:cxnLst/>
            <a:rect l="l" t="t" r="r" b="b"/>
            <a:pathLst>
              <a:path w="720090" h="657225">
                <a:moveTo>
                  <a:pt x="720001" y="584987"/>
                </a:moveTo>
                <a:lnTo>
                  <a:pt x="714324" y="557034"/>
                </a:lnTo>
                <a:lnTo>
                  <a:pt x="698855" y="534149"/>
                </a:lnTo>
                <a:lnTo>
                  <a:pt x="675957" y="518680"/>
                </a:lnTo>
                <a:lnTo>
                  <a:pt x="648004" y="512991"/>
                </a:lnTo>
                <a:lnTo>
                  <a:pt x="71996" y="512991"/>
                </a:lnTo>
                <a:lnTo>
                  <a:pt x="44043" y="518680"/>
                </a:lnTo>
                <a:lnTo>
                  <a:pt x="21158" y="534149"/>
                </a:lnTo>
                <a:lnTo>
                  <a:pt x="5689" y="557034"/>
                </a:lnTo>
                <a:lnTo>
                  <a:pt x="0" y="584987"/>
                </a:lnTo>
                <a:lnTo>
                  <a:pt x="5689" y="612952"/>
                </a:lnTo>
                <a:lnTo>
                  <a:pt x="21158" y="635838"/>
                </a:lnTo>
                <a:lnTo>
                  <a:pt x="44043" y="651306"/>
                </a:lnTo>
                <a:lnTo>
                  <a:pt x="71996" y="656983"/>
                </a:lnTo>
                <a:lnTo>
                  <a:pt x="648004" y="656983"/>
                </a:lnTo>
                <a:lnTo>
                  <a:pt x="675957" y="651306"/>
                </a:lnTo>
                <a:lnTo>
                  <a:pt x="698855" y="635838"/>
                </a:lnTo>
                <a:lnTo>
                  <a:pt x="714324" y="612952"/>
                </a:lnTo>
                <a:lnTo>
                  <a:pt x="720001" y="584987"/>
                </a:lnTo>
                <a:close/>
              </a:path>
              <a:path w="720090" h="657225">
                <a:moveTo>
                  <a:pt x="720001" y="413994"/>
                </a:moveTo>
                <a:lnTo>
                  <a:pt x="714324" y="386041"/>
                </a:lnTo>
                <a:lnTo>
                  <a:pt x="698855" y="363143"/>
                </a:lnTo>
                <a:lnTo>
                  <a:pt x="675957" y="347675"/>
                </a:lnTo>
                <a:lnTo>
                  <a:pt x="648004" y="341998"/>
                </a:lnTo>
                <a:lnTo>
                  <a:pt x="71996" y="341998"/>
                </a:lnTo>
                <a:lnTo>
                  <a:pt x="44043" y="347675"/>
                </a:lnTo>
                <a:lnTo>
                  <a:pt x="21158" y="363143"/>
                </a:lnTo>
                <a:lnTo>
                  <a:pt x="5689" y="386041"/>
                </a:lnTo>
                <a:lnTo>
                  <a:pt x="0" y="413994"/>
                </a:lnTo>
                <a:lnTo>
                  <a:pt x="5689" y="441947"/>
                </a:lnTo>
                <a:lnTo>
                  <a:pt x="21158" y="464845"/>
                </a:lnTo>
                <a:lnTo>
                  <a:pt x="44043" y="480314"/>
                </a:lnTo>
                <a:lnTo>
                  <a:pt x="71996" y="485990"/>
                </a:lnTo>
                <a:lnTo>
                  <a:pt x="648004" y="485990"/>
                </a:lnTo>
                <a:lnTo>
                  <a:pt x="675957" y="480314"/>
                </a:lnTo>
                <a:lnTo>
                  <a:pt x="698855" y="464845"/>
                </a:lnTo>
                <a:lnTo>
                  <a:pt x="714324" y="441947"/>
                </a:lnTo>
                <a:lnTo>
                  <a:pt x="720001" y="413994"/>
                </a:lnTo>
                <a:close/>
              </a:path>
              <a:path w="720090" h="657225">
                <a:moveTo>
                  <a:pt x="720001" y="242989"/>
                </a:moveTo>
                <a:lnTo>
                  <a:pt x="714324" y="215036"/>
                </a:lnTo>
                <a:lnTo>
                  <a:pt x="698855" y="192151"/>
                </a:lnTo>
                <a:lnTo>
                  <a:pt x="675957" y="176682"/>
                </a:lnTo>
                <a:lnTo>
                  <a:pt x="648004" y="170992"/>
                </a:lnTo>
                <a:lnTo>
                  <a:pt x="71996" y="170992"/>
                </a:lnTo>
                <a:lnTo>
                  <a:pt x="44043" y="176682"/>
                </a:lnTo>
                <a:lnTo>
                  <a:pt x="21158" y="192151"/>
                </a:lnTo>
                <a:lnTo>
                  <a:pt x="5689" y="215036"/>
                </a:lnTo>
                <a:lnTo>
                  <a:pt x="0" y="242989"/>
                </a:lnTo>
                <a:lnTo>
                  <a:pt x="5689" y="270941"/>
                </a:lnTo>
                <a:lnTo>
                  <a:pt x="21158" y="293839"/>
                </a:lnTo>
                <a:lnTo>
                  <a:pt x="44043" y="309308"/>
                </a:lnTo>
                <a:lnTo>
                  <a:pt x="71996" y="314985"/>
                </a:lnTo>
                <a:lnTo>
                  <a:pt x="648004" y="314985"/>
                </a:lnTo>
                <a:lnTo>
                  <a:pt x="675957" y="309308"/>
                </a:lnTo>
                <a:lnTo>
                  <a:pt x="698855" y="293839"/>
                </a:lnTo>
                <a:lnTo>
                  <a:pt x="714324" y="270941"/>
                </a:lnTo>
                <a:lnTo>
                  <a:pt x="720001" y="242989"/>
                </a:lnTo>
                <a:close/>
              </a:path>
              <a:path w="720090" h="657225">
                <a:moveTo>
                  <a:pt x="720001" y="71996"/>
                </a:moveTo>
                <a:lnTo>
                  <a:pt x="714324" y="44043"/>
                </a:lnTo>
                <a:lnTo>
                  <a:pt x="698855" y="21145"/>
                </a:lnTo>
                <a:lnTo>
                  <a:pt x="675957" y="5676"/>
                </a:lnTo>
                <a:lnTo>
                  <a:pt x="648004" y="0"/>
                </a:lnTo>
                <a:lnTo>
                  <a:pt x="71996" y="0"/>
                </a:lnTo>
                <a:lnTo>
                  <a:pt x="44043" y="5676"/>
                </a:lnTo>
                <a:lnTo>
                  <a:pt x="21158" y="21145"/>
                </a:lnTo>
                <a:lnTo>
                  <a:pt x="5689" y="44043"/>
                </a:lnTo>
                <a:lnTo>
                  <a:pt x="0" y="71996"/>
                </a:lnTo>
                <a:lnTo>
                  <a:pt x="5689" y="99949"/>
                </a:lnTo>
                <a:lnTo>
                  <a:pt x="21158" y="122834"/>
                </a:lnTo>
                <a:lnTo>
                  <a:pt x="44043" y="138303"/>
                </a:lnTo>
                <a:lnTo>
                  <a:pt x="71996" y="143992"/>
                </a:lnTo>
                <a:lnTo>
                  <a:pt x="648004" y="143992"/>
                </a:lnTo>
                <a:lnTo>
                  <a:pt x="675957" y="138303"/>
                </a:lnTo>
                <a:lnTo>
                  <a:pt x="698855" y="122834"/>
                </a:lnTo>
                <a:lnTo>
                  <a:pt x="714324" y="99949"/>
                </a:lnTo>
                <a:lnTo>
                  <a:pt x="720001" y="71996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テキスト ボックス 150">
            <a:extLst>
              <a:ext uri="{FF2B5EF4-FFF2-40B4-BE49-F238E27FC236}">
                <a16:creationId xmlns:a16="http://schemas.microsoft.com/office/drawing/2014/main" id="{0517CDA2-F795-4BF5-89FB-FB4451004FF2}"/>
              </a:ext>
            </a:extLst>
          </p:cNvPr>
          <p:cNvSpPr txBox="1"/>
          <p:nvPr/>
        </p:nvSpPr>
        <p:spPr>
          <a:xfrm>
            <a:off x="7157304" y="6067425"/>
            <a:ext cx="65745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750">
                <a:solidFill>
                  <a:schemeClr val="bg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参加可能人数</a:t>
            </a:r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A143D0A4-4D4F-59C2-D2C4-E8E56C5522B6}"/>
              </a:ext>
            </a:extLst>
          </p:cNvPr>
          <p:cNvSpPr txBox="1"/>
          <p:nvPr/>
        </p:nvSpPr>
        <p:spPr>
          <a:xfrm>
            <a:off x="7157304" y="6240325"/>
            <a:ext cx="65745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750">
                <a:solidFill>
                  <a:schemeClr val="bg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体験時間</a:t>
            </a:r>
          </a:p>
        </p:txBody>
      </p: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3C8CC31F-8BE0-E43B-478B-D52F63797377}"/>
              </a:ext>
            </a:extLst>
          </p:cNvPr>
          <p:cNvSpPr txBox="1"/>
          <p:nvPr/>
        </p:nvSpPr>
        <p:spPr>
          <a:xfrm>
            <a:off x="7157304" y="6411525"/>
            <a:ext cx="65745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750">
                <a:solidFill>
                  <a:schemeClr val="bg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対象</a:t>
            </a:r>
          </a:p>
        </p:txBody>
      </p:sp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1AF72AD2-5045-099D-5B14-14EF7EF39F20}"/>
              </a:ext>
            </a:extLst>
          </p:cNvPr>
          <p:cNvSpPr txBox="1"/>
          <p:nvPr/>
        </p:nvSpPr>
        <p:spPr>
          <a:xfrm>
            <a:off x="7157304" y="6584874"/>
            <a:ext cx="65745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750">
                <a:solidFill>
                  <a:schemeClr val="bg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料金</a:t>
            </a:r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21B7CB71-E6AA-9D08-258D-2FC1D9456046}"/>
              </a:ext>
            </a:extLst>
          </p:cNvPr>
          <p:cNvSpPr txBox="1"/>
          <p:nvPr/>
        </p:nvSpPr>
        <p:spPr>
          <a:xfrm>
            <a:off x="7887261" y="6411525"/>
            <a:ext cx="2506684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>
              <a:spcBef>
                <a:spcPts val="540"/>
              </a:spcBef>
            </a:pPr>
            <a:r>
              <a:rPr lang="ja-JP" altLang="en-US" sz="75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小学校･中学校</a:t>
            </a:r>
            <a:endParaRPr lang="ja-JP" altLang="en-US" sz="75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A12EC4E2-933D-B8B8-66F3-62B0C240B9DE}"/>
              </a:ext>
            </a:extLst>
          </p:cNvPr>
          <p:cNvSpPr txBox="1"/>
          <p:nvPr/>
        </p:nvSpPr>
        <p:spPr>
          <a:xfrm>
            <a:off x="7887261" y="6584874"/>
            <a:ext cx="2506684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/>
            <a:r>
              <a:rPr lang="ja-JP" altLang="en-US" sz="750" dirty="0" smtClean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内容により応相談</a:t>
            </a:r>
            <a:endParaRPr lang="ja-JP" altLang="en-US" sz="750" dirty="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159" name="テキスト ボックス 158">
            <a:extLst>
              <a:ext uri="{FF2B5EF4-FFF2-40B4-BE49-F238E27FC236}">
                <a16:creationId xmlns:a16="http://schemas.microsoft.com/office/drawing/2014/main" id="{4D2AAA5E-324D-1082-D264-810D2EE3A91C}"/>
              </a:ext>
            </a:extLst>
          </p:cNvPr>
          <p:cNvSpPr txBox="1"/>
          <p:nvPr/>
        </p:nvSpPr>
        <p:spPr>
          <a:xfrm>
            <a:off x="7318802" y="4916140"/>
            <a:ext cx="41036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8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事前学習</a:t>
            </a:r>
          </a:p>
        </p:txBody>
      </p: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id="{99FF356B-3E07-68B1-817A-724FA1CA807D}"/>
              </a:ext>
            </a:extLst>
          </p:cNvPr>
          <p:cNvSpPr txBox="1"/>
          <p:nvPr/>
        </p:nvSpPr>
        <p:spPr>
          <a:xfrm>
            <a:off x="7318802" y="5312920"/>
            <a:ext cx="41036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8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現地学習</a:t>
            </a:r>
          </a:p>
        </p:txBody>
      </p:sp>
      <p:sp>
        <p:nvSpPr>
          <p:cNvPr id="161" name="テキスト ボックス 160">
            <a:extLst>
              <a:ext uri="{FF2B5EF4-FFF2-40B4-BE49-F238E27FC236}">
                <a16:creationId xmlns:a16="http://schemas.microsoft.com/office/drawing/2014/main" id="{C75BBD03-F986-939B-F980-10E26D4D384B}"/>
              </a:ext>
            </a:extLst>
          </p:cNvPr>
          <p:cNvSpPr txBox="1"/>
          <p:nvPr/>
        </p:nvSpPr>
        <p:spPr>
          <a:xfrm>
            <a:off x="7318802" y="5707567"/>
            <a:ext cx="41036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8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事後学習</a:t>
            </a:r>
          </a:p>
        </p:txBody>
      </p:sp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id="{1BD9518C-5612-ACC5-9D58-926A96804EB9}"/>
              </a:ext>
            </a:extLst>
          </p:cNvPr>
          <p:cNvSpPr txBox="1"/>
          <p:nvPr/>
        </p:nvSpPr>
        <p:spPr>
          <a:xfrm>
            <a:off x="482221" y="4916140"/>
            <a:ext cx="41036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8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事前学習</a:t>
            </a:r>
          </a:p>
        </p:txBody>
      </p:sp>
      <p:sp>
        <p:nvSpPr>
          <p:cNvPr id="163" name="テキスト ボックス 162">
            <a:extLst>
              <a:ext uri="{FF2B5EF4-FFF2-40B4-BE49-F238E27FC236}">
                <a16:creationId xmlns:a16="http://schemas.microsoft.com/office/drawing/2014/main" id="{DA371088-1F43-877E-D9DE-CB9442A30E82}"/>
              </a:ext>
            </a:extLst>
          </p:cNvPr>
          <p:cNvSpPr txBox="1"/>
          <p:nvPr/>
        </p:nvSpPr>
        <p:spPr>
          <a:xfrm>
            <a:off x="482221" y="5312920"/>
            <a:ext cx="41036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8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現地学習</a:t>
            </a:r>
          </a:p>
        </p:txBody>
      </p:sp>
      <p:sp>
        <p:nvSpPr>
          <p:cNvPr id="164" name="テキスト ボックス 163">
            <a:extLst>
              <a:ext uri="{FF2B5EF4-FFF2-40B4-BE49-F238E27FC236}">
                <a16:creationId xmlns:a16="http://schemas.microsoft.com/office/drawing/2014/main" id="{5745457C-B30A-C42D-2BEB-BFE88D911153}"/>
              </a:ext>
            </a:extLst>
          </p:cNvPr>
          <p:cNvSpPr txBox="1"/>
          <p:nvPr/>
        </p:nvSpPr>
        <p:spPr>
          <a:xfrm>
            <a:off x="482221" y="5707567"/>
            <a:ext cx="41036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8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事後学習</a:t>
            </a:r>
          </a:p>
        </p:txBody>
      </p:sp>
      <p:sp>
        <p:nvSpPr>
          <p:cNvPr id="165" name="テキスト ボックス 164">
            <a:extLst>
              <a:ext uri="{FF2B5EF4-FFF2-40B4-BE49-F238E27FC236}">
                <a16:creationId xmlns:a16="http://schemas.microsoft.com/office/drawing/2014/main" id="{D37C023A-BDAB-023A-DDA1-D4408897EDC6}"/>
              </a:ext>
            </a:extLst>
          </p:cNvPr>
          <p:cNvSpPr txBox="1"/>
          <p:nvPr/>
        </p:nvSpPr>
        <p:spPr>
          <a:xfrm>
            <a:off x="3898900" y="4916140"/>
            <a:ext cx="41036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8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事前学習</a:t>
            </a:r>
          </a:p>
        </p:txBody>
      </p:sp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F34E6E8E-A795-5672-5E0F-E143075FF5F1}"/>
              </a:ext>
            </a:extLst>
          </p:cNvPr>
          <p:cNvSpPr txBox="1"/>
          <p:nvPr/>
        </p:nvSpPr>
        <p:spPr>
          <a:xfrm>
            <a:off x="3898900" y="5312920"/>
            <a:ext cx="41036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8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現地学習</a:t>
            </a:r>
          </a:p>
        </p:txBody>
      </p:sp>
      <p:sp>
        <p:nvSpPr>
          <p:cNvPr id="167" name="テキスト ボックス 166">
            <a:extLst>
              <a:ext uri="{FF2B5EF4-FFF2-40B4-BE49-F238E27FC236}">
                <a16:creationId xmlns:a16="http://schemas.microsoft.com/office/drawing/2014/main" id="{E1F1D88A-7532-AB5F-79B8-D4C17CB5CDC2}"/>
              </a:ext>
            </a:extLst>
          </p:cNvPr>
          <p:cNvSpPr txBox="1"/>
          <p:nvPr/>
        </p:nvSpPr>
        <p:spPr>
          <a:xfrm>
            <a:off x="3898900" y="5707567"/>
            <a:ext cx="41036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8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事後学習</a:t>
            </a:r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id="{279F33E4-95AC-30AD-FBC9-6027F1FFCACE}"/>
              </a:ext>
            </a:extLst>
          </p:cNvPr>
          <p:cNvSpPr txBox="1"/>
          <p:nvPr/>
        </p:nvSpPr>
        <p:spPr>
          <a:xfrm>
            <a:off x="1048405" y="6240325"/>
            <a:ext cx="1363591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421005" indent="-635"/>
            <a:r>
              <a:rPr lang="en-US" altLang="ja-JP" sz="75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2</a:t>
            </a:r>
            <a:r>
              <a:rPr lang="ja-JP" altLang="en-US" sz="75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時間～</a:t>
            </a:r>
            <a:r>
              <a:rPr lang="en-US" altLang="ja-JP" sz="75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4</a:t>
            </a:r>
            <a:r>
              <a:rPr lang="ja-JP" altLang="en-US" sz="750" spc="-25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時間</a:t>
            </a:r>
          </a:p>
        </p:txBody>
      </p:sp>
      <p:sp>
        <p:nvSpPr>
          <p:cNvPr id="171" name="テキスト ボックス 170">
            <a:extLst>
              <a:ext uri="{FF2B5EF4-FFF2-40B4-BE49-F238E27FC236}">
                <a16:creationId xmlns:a16="http://schemas.microsoft.com/office/drawing/2014/main" id="{390A4F5C-631C-0C7B-0046-08486E2D67C8}"/>
              </a:ext>
            </a:extLst>
          </p:cNvPr>
          <p:cNvSpPr txBox="1"/>
          <p:nvPr/>
        </p:nvSpPr>
        <p:spPr>
          <a:xfrm>
            <a:off x="1048405" y="6411525"/>
            <a:ext cx="1351894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>
              <a:spcBef>
                <a:spcPts val="540"/>
              </a:spcBef>
            </a:pPr>
            <a:r>
              <a:rPr lang="ja-JP" altLang="en-US" sz="75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小学校･中学校</a:t>
            </a:r>
            <a:endParaRPr lang="ja-JP" altLang="en-US" sz="75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8BD16A85-4885-24CE-95DD-53A83604EA8C}"/>
              </a:ext>
            </a:extLst>
          </p:cNvPr>
          <p:cNvSpPr txBox="1"/>
          <p:nvPr/>
        </p:nvSpPr>
        <p:spPr>
          <a:xfrm>
            <a:off x="318448" y="6071821"/>
            <a:ext cx="65745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750">
                <a:solidFill>
                  <a:schemeClr val="bg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参加可能人数</a:t>
            </a:r>
          </a:p>
        </p:txBody>
      </p:sp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1C12E9BA-6EB0-7DC4-12D0-4501CF69A3D1}"/>
              </a:ext>
            </a:extLst>
          </p:cNvPr>
          <p:cNvSpPr txBox="1"/>
          <p:nvPr/>
        </p:nvSpPr>
        <p:spPr>
          <a:xfrm>
            <a:off x="318448" y="6240325"/>
            <a:ext cx="65745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750">
                <a:solidFill>
                  <a:schemeClr val="bg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体験時間</a:t>
            </a:r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E5CF016F-3A03-4A35-39FC-F1095B1C6E14}"/>
              </a:ext>
            </a:extLst>
          </p:cNvPr>
          <p:cNvSpPr txBox="1"/>
          <p:nvPr/>
        </p:nvSpPr>
        <p:spPr>
          <a:xfrm>
            <a:off x="318448" y="6411525"/>
            <a:ext cx="65745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750">
                <a:solidFill>
                  <a:schemeClr val="bg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対象</a:t>
            </a:r>
          </a:p>
        </p:txBody>
      </p:sp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B09A5D37-0DB7-BAB4-220C-2E7D99506EEE}"/>
              </a:ext>
            </a:extLst>
          </p:cNvPr>
          <p:cNvSpPr txBox="1"/>
          <p:nvPr/>
        </p:nvSpPr>
        <p:spPr>
          <a:xfrm>
            <a:off x="318448" y="6584874"/>
            <a:ext cx="65745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750">
                <a:solidFill>
                  <a:schemeClr val="bg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料金</a:t>
            </a:r>
          </a:p>
        </p:txBody>
      </p:sp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5F8B2EDB-B298-8F2D-EE52-963B361CC65D}"/>
              </a:ext>
            </a:extLst>
          </p:cNvPr>
          <p:cNvSpPr txBox="1"/>
          <p:nvPr/>
        </p:nvSpPr>
        <p:spPr>
          <a:xfrm>
            <a:off x="4462810" y="6393329"/>
            <a:ext cx="1904242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>
              <a:spcBef>
                <a:spcPts val="540"/>
              </a:spcBef>
            </a:pPr>
            <a:r>
              <a:rPr lang="ja-JP" altLang="en-US" sz="75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小学校･中学校</a:t>
            </a:r>
            <a:endParaRPr lang="ja-JP" altLang="en-US" sz="75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181" name="object 52">
            <a:extLst>
              <a:ext uri="{FF2B5EF4-FFF2-40B4-BE49-F238E27FC236}">
                <a16:creationId xmlns:a16="http://schemas.microsoft.com/office/drawing/2014/main" id="{B77570DA-0C93-9A2A-A1BC-F13691A610B2}"/>
              </a:ext>
            </a:extLst>
          </p:cNvPr>
          <p:cNvSpPr/>
          <p:nvPr/>
        </p:nvSpPr>
        <p:spPr>
          <a:xfrm>
            <a:off x="3707993" y="6030010"/>
            <a:ext cx="720090" cy="657225"/>
          </a:xfrm>
          <a:custGeom>
            <a:avLst/>
            <a:gdLst/>
            <a:ahLst/>
            <a:cxnLst/>
            <a:rect l="l" t="t" r="r" b="b"/>
            <a:pathLst>
              <a:path w="720089" h="657225">
                <a:moveTo>
                  <a:pt x="720001" y="585000"/>
                </a:moveTo>
                <a:lnTo>
                  <a:pt x="714324" y="557047"/>
                </a:lnTo>
                <a:lnTo>
                  <a:pt x="698855" y="534149"/>
                </a:lnTo>
                <a:lnTo>
                  <a:pt x="675957" y="518680"/>
                </a:lnTo>
                <a:lnTo>
                  <a:pt x="648004" y="513003"/>
                </a:lnTo>
                <a:lnTo>
                  <a:pt x="71996" y="513003"/>
                </a:lnTo>
                <a:lnTo>
                  <a:pt x="44043" y="518680"/>
                </a:lnTo>
                <a:lnTo>
                  <a:pt x="21145" y="534149"/>
                </a:lnTo>
                <a:lnTo>
                  <a:pt x="5676" y="557047"/>
                </a:lnTo>
                <a:lnTo>
                  <a:pt x="0" y="585000"/>
                </a:lnTo>
                <a:lnTo>
                  <a:pt x="5676" y="612952"/>
                </a:lnTo>
                <a:lnTo>
                  <a:pt x="21145" y="635850"/>
                </a:lnTo>
                <a:lnTo>
                  <a:pt x="44043" y="651319"/>
                </a:lnTo>
                <a:lnTo>
                  <a:pt x="71996" y="656996"/>
                </a:lnTo>
                <a:lnTo>
                  <a:pt x="648004" y="656996"/>
                </a:lnTo>
                <a:lnTo>
                  <a:pt x="675957" y="651319"/>
                </a:lnTo>
                <a:lnTo>
                  <a:pt x="698855" y="635850"/>
                </a:lnTo>
                <a:lnTo>
                  <a:pt x="714324" y="612952"/>
                </a:lnTo>
                <a:lnTo>
                  <a:pt x="720001" y="585000"/>
                </a:lnTo>
                <a:close/>
              </a:path>
              <a:path w="720089" h="657225">
                <a:moveTo>
                  <a:pt x="720001" y="414007"/>
                </a:moveTo>
                <a:lnTo>
                  <a:pt x="714324" y="386041"/>
                </a:lnTo>
                <a:lnTo>
                  <a:pt x="698855" y="363156"/>
                </a:lnTo>
                <a:lnTo>
                  <a:pt x="675957" y="347687"/>
                </a:lnTo>
                <a:lnTo>
                  <a:pt x="648004" y="342011"/>
                </a:lnTo>
                <a:lnTo>
                  <a:pt x="71996" y="342011"/>
                </a:lnTo>
                <a:lnTo>
                  <a:pt x="44043" y="347687"/>
                </a:lnTo>
                <a:lnTo>
                  <a:pt x="21145" y="363156"/>
                </a:lnTo>
                <a:lnTo>
                  <a:pt x="5676" y="386041"/>
                </a:lnTo>
                <a:lnTo>
                  <a:pt x="0" y="414007"/>
                </a:lnTo>
                <a:lnTo>
                  <a:pt x="5676" y="441960"/>
                </a:lnTo>
                <a:lnTo>
                  <a:pt x="21145" y="464845"/>
                </a:lnTo>
                <a:lnTo>
                  <a:pt x="44043" y="480314"/>
                </a:lnTo>
                <a:lnTo>
                  <a:pt x="71996" y="486003"/>
                </a:lnTo>
                <a:lnTo>
                  <a:pt x="648004" y="486003"/>
                </a:lnTo>
                <a:lnTo>
                  <a:pt x="675957" y="480314"/>
                </a:lnTo>
                <a:lnTo>
                  <a:pt x="698855" y="464845"/>
                </a:lnTo>
                <a:lnTo>
                  <a:pt x="714324" y="441960"/>
                </a:lnTo>
                <a:lnTo>
                  <a:pt x="720001" y="414007"/>
                </a:lnTo>
                <a:close/>
              </a:path>
              <a:path w="720089" h="657225">
                <a:moveTo>
                  <a:pt x="720001" y="243001"/>
                </a:moveTo>
                <a:lnTo>
                  <a:pt x="714324" y="215049"/>
                </a:lnTo>
                <a:lnTo>
                  <a:pt x="698855" y="192151"/>
                </a:lnTo>
                <a:lnTo>
                  <a:pt x="675957" y="176682"/>
                </a:lnTo>
                <a:lnTo>
                  <a:pt x="648004" y="171005"/>
                </a:lnTo>
                <a:lnTo>
                  <a:pt x="71996" y="171005"/>
                </a:lnTo>
                <a:lnTo>
                  <a:pt x="44043" y="176682"/>
                </a:lnTo>
                <a:lnTo>
                  <a:pt x="21145" y="192151"/>
                </a:lnTo>
                <a:lnTo>
                  <a:pt x="5676" y="215049"/>
                </a:lnTo>
                <a:lnTo>
                  <a:pt x="0" y="243001"/>
                </a:lnTo>
                <a:lnTo>
                  <a:pt x="5676" y="270954"/>
                </a:lnTo>
                <a:lnTo>
                  <a:pt x="21145" y="293852"/>
                </a:lnTo>
                <a:lnTo>
                  <a:pt x="44043" y="309321"/>
                </a:lnTo>
                <a:lnTo>
                  <a:pt x="71996" y="314998"/>
                </a:lnTo>
                <a:lnTo>
                  <a:pt x="648004" y="314998"/>
                </a:lnTo>
                <a:lnTo>
                  <a:pt x="675957" y="309321"/>
                </a:lnTo>
                <a:lnTo>
                  <a:pt x="698855" y="293852"/>
                </a:lnTo>
                <a:lnTo>
                  <a:pt x="714324" y="270954"/>
                </a:lnTo>
                <a:lnTo>
                  <a:pt x="720001" y="243001"/>
                </a:lnTo>
                <a:close/>
              </a:path>
              <a:path w="720089" h="657225">
                <a:moveTo>
                  <a:pt x="720001" y="71996"/>
                </a:moveTo>
                <a:lnTo>
                  <a:pt x="714324" y="44043"/>
                </a:lnTo>
                <a:lnTo>
                  <a:pt x="698855" y="21158"/>
                </a:lnTo>
                <a:lnTo>
                  <a:pt x="675957" y="5689"/>
                </a:lnTo>
                <a:lnTo>
                  <a:pt x="648004" y="0"/>
                </a:lnTo>
                <a:lnTo>
                  <a:pt x="71996" y="0"/>
                </a:lnTo>
                <a:lnTo>
                  <a:pt x="44043" y="5689"/>
                </a:lnTo>
                <a:lnTo>
                  <a:pt x="21145" y="21158"/>
                </a:lnTo>
                <a:lnTo>
                  <a:pt x="5676" y="44043"/>
                </a:lnTo>
                <a:lnTo>
                  <a:pt x="0" y="71996"/>
                </a:lnTo>
                <a:lnTo>
                  <a:pt x="5676" y="99961"/>
                </a:lnTo>
                <a:lnTo>
                  <a:pt x="21145" y="122847"/>
                </a:lnTo>
                <a:lnTo>
                  <a:pt x="44043" y="138315"/>
                </a:lnTo>
                <a:lnTo>
                  <a:pt x="71996" y="143992"/>
                </a:lnTo>
                <a:lnTo>
                  <a:pt x="648004" y="143992"/>
                </a:lnTo>
                <a:lnTo>
                  <a:pt x="675957" y="138315"/>
                </a:lnTo>
                <a:lnTo>
                  <a:pt x="698855" y="122847"/>
                </a:lnTo>
                <a:lnTo>
                  <a:pt x="714324" y="99961"/>
                </a:lnTo>
                <a:lnTo>
                  <a:pt x="720001" y="71996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93FE0886-484B-6FCB-E76C-F6A1C3BE8401}"/>
              </a:ext>
            </a:extLst>
          </p:cNvPr>
          <p:cNvSpPr txBox="1"/>
          <p:nvPr/>
        </p:nvSpPr>
        <p:spPr>
          <a:xfrm>
            <a:off x="3732853" y="6049229"/>
            <a:ext cx="65745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750">
                <a:solidFill>
                  <a:schemeClr val="bg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参加可能人数</a:t>
            </a: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5A5E0888-53D0-3A73-0689-4E5634B38F25}"/>
              </a:ext>
            </a:extLst>
          </p:cNvPr>
          <p:cNvSpPr txBox="1"/>
          <p:nvPr/>
        </p:nvSpPr>
        <p:spPr>
          <a:xfrm>
            <a:off x="3732853" y="6222129"/>
            <a:ext cx="65745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750">
                <a:solidFill>
                  <a:schemeClr val="bg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体験時間</a:t>
            </a:r>
          </a:p>
        </p:txBody>
      </p: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073DEF56-B5B5-F30B-E3EE-AB98E3B3F02A}"/>
              </a:ext>
            </a:extLst>
          </p:cNvPr>
          <p:cNvSpPr txBox="1"/>
          <p:nvPr/>
        </p:nvSpPr>
        <p:spPr>
          <a:xfrm>
            <a:off x="3732853" y="6393329"/>
            <a:ext cx="65745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750">
                <a:solidFill>
                  <a:schemeClr val="bg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対象</a:t>
            </a:r>
          </a:p>
        </p:txBody>
      </p:sp>
      <p:sp>
        <p:nvSpPr>
          <p:cNvPr id="185" name="テキスト ボックス 184">
            <a:extLst>
              <a:ext uri="{FF2B5EF4-FFF2-40B4-BE49-F238E27FC236}">
                <a16:creationId xmlns:a16="http://schemas.microsoft.com/office/drawing/2014/main" id="{D3A0CE39-F543-C3DD-FE5E-2D4B884379C9}"/>
              </a:ext>
            </a:extLst>
          </p:cNvPr>
          <p:cNvSpPr txBox="1"/>
          <p:nvPr/>
        </p:nvSpPr>
        <p:spPr>
          <a:xfrm>
            <a:off x="3732853" y="6566678"/>
            <a:ext cx="657459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750">
                <a:solidFill>
                  <a:schemeClr val="bg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料金</a:t>
            </a:r>
          </a:p>
        </p:txBody>
      </p:sp>
      <p:sp>
        <p:nvSpPr>
          <p:cNvPr id="126" name="object 106">
            <a:extLst>
              <a:ext uri="{FF2B5EF4-FFF2-40B4-BE49-F238E27FC236}">
                <a16:creationId xmlns:a16="http://schemas.microsoft.com/office/drawing/2014/main" id="{31909E8A-DBDB-43AC-E381-34A978AB8038}"/>
              </a:ext>
            </a:extLst>
          </p:cNvPr>
          <p:cNvSpPr txBox="1"/>
          <p:nvPr/>
        </p:nvSpPr>
        <p:spPr>
          <a:xfrm>
            <a:off x="1485899" y="4602874"/>
            <a:ext cx="914400" cy="168636"/>
          </a:xfrm>
          <a:prstGeom prst="rect">
            <a:avLst/>
          </a:prstGeom>
        </p:spPr>
        <p:txBody>
          <a:bodyPr vert="horz" wrap="square" lIns="0" tIns="14605" rIns="0" bIns="0" rtlCol="0">
            <a:noAutofit/>
          </a:bodyPr>
          <a:lstStyle/>
          <a:p>
            <a:pPr marR="38100" algn="ctr">
              <a:lnSpc>
                <a:spcPct val="100000"/>
              </a:lnSpc>
              <a:spcBef>
                <a:spcPts val="955"/>
              </a:spcBef>
            </a:pPr>
            <a:r>
              <a:rPr lang="ja-JP" altLang="en-US" sz="1000" b="1" spc="-5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学習のポイント</a:t>
            </a:r>
            <a:endParaRPr lang="ja-JP" altLang="en-US" sz="1000" b="1" dirty="0">
              <a:latin typeface="Yu Gothic" panose="020B0400000000000000" pitchFamily="34" charset="-128"/>
              <a:ea typeface="Yu Gothic" panose="020B0400000000000000" pitchFamily="34" charset="-128"/>
              <a:cs typeface="Yu Gothic Pr6N B"/>
            </a:endParaRPr>
          </a:p>
        </p:txBody>
      </p:sp>
      <p:sp>
        <p:nvSpPr>
          <p:cNvPr id="129" name="object 106">
            <a:extLst>
              <a:ext uri="{FF2B5EF4-FFF2-40B4-BE49-F238E27FC236}">
                <a16:creationId xmlns:a16="http://schemas.microsoft.com/office/drawing/2014/main" id="{FB121246-D41F-5A1C-3C65-570BD26BD0BB}"/>
              </a:ext>
            </a:extLst>
          </p:cNvPr>
          <p:cNvSpPr txBox="1"/>
          <p:nvPr/>
        </p:nvSpPr>
        <p:spPr>
          <a:xfrm>
            <a:off x="4910764" y="4602874"/>
            <a:ext cx="914400" cy="168636"/>
          </a:xfrm>
          <a:prstGeom prst="rect">
            <a:avLst/>
          </a:prstGeom>
        </p:spPr>
        <p:txBody>
          <a:bodyPr vert="horz" wrap="square" lIns="0" tIns="14605" rIns="0" bIns="0" rtlCol="0">
            <a:noAutofit/>
          </a:bodyPr>
          <a:lstStyle/>
          <a:p>
            <a:pPr marR="38100" algn="ctr">
              <a:lnSpc>
                <a:spcPct val="100000"/>
              </a:lnSpc>
              <a:spcBef>
                <a:spcPts val="955"/>
              </a:spcBef>
            </a:pPr>
            <a:r>
              <a:rPr lang="ja-JP" altLang="en-US" sz="1000" b="1" spc="-5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学習のポイント</a:t>
            </a:r>
            <a:endParaRPr lang="ja-JP" altLang="en-US" sz="1000" b="1" dirty="0">
              <a:latin typeface="Yu Gothic" panose="020B0400000000000000" pitchFamily="34" charset="-128"/>
              <a:ea typeface="Yu Gothic" panose="020B0400000000000000" pitchFamily="34" charset="-128"/>
              <a:cs typeface="Yu Gothic Pr6N B"/>
            </a:endParaRPr>
          </a:p>
        </p:txBody>
      </p:sp>
      <p:sp>
        <p:nvSpPr>
          <p:cNvPr id="135" name="object 106">
            <a:extLst>
              <a:ext uri="{FF2B5EF4-FFF2-40B4-BE49-F238E27FC236}">
                <a16:creationId xmlns:a16="http://schemas.microsoft.com/office/drawing/2014/main" id="{FF15E420-9243-7339-B244-26356A61FD31}"/>
              </a:ext>
            </a:extLst>
          </p:cNvPr>
          <p:cNvSpPr txBox="1"/>
          <p:nvPr/>
        </p:nvSpPr>
        <p:spPr>
          <a:xfrm>
            <a:off x="8332676" y="4602874"/>
            <a:ext cx="914400" cy="168636"/>
          </a:xfrm>
          <a:prstGeom prst="rect">
            <a:avLst/>
          </a:prstGeom>
        </p:spPr>
        <p:txBody>
          <a:bodyPr vert="horz" wrap="square" lIns="0" tIns="14605" rIns="0" bIns="0" rtlCol="0">
            <a:noAutofit/>
          </a:bodyPr>
          <a:lstStyle/>
          <a:p>
            <a:pPr marR="38100" algn="ctr">
              <a:lnSpc>
                <a:spcPct val="100000"/>
              </a:lnSpc>
              <a:spcBef>
                <a:spcPts val="955"/>
              </a:spcBef>
            </a:pPr>
            <a:r>
              <a:rPr lang="ja-JP" altLang="en-US" sz="1000" b="1" spc="-5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Yu Gothic Pr6N B"/>
              </a:rPr>
              <a:t>学習のポイント</a:t>
            </a:r>
            <a:endParaRPr lang="ja-JP" altLang="en-US" sz="1000" b="1" dirty="0">
              <a:latin typeface="Yu Gothic" panose="020B0400000000000000" pitchFamily="34" charset="-128"/>
              <a:ea typeface="Yu Gothic" panose="020B0400000000000000" pitchFamily="34" charset="-128"/>
              <a:cs typeface="Yu Gothic Pr6N B"/>
            </a:endParaRPr>
          </a:p>
        </p:txBody>
      </p:sp>
      <p:pic>
        <p:nvPicPr>
          <p:cNvPr id="106" name="図 105">
            <a:extLst>
              <a:ext uri="{FF2B5EF4-FFF2-40B4-BE49-F238E27FC236}">
                <a16:creationId xmlns:a16="http://schemas.microsoft.com/office/drawing/2014/main" id="{9C75FBA0-BD4F-4025-A395-E94BC29FCDF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7274" y="976757"/>
            <a:ext cx="825500" cy="825500"/>
          </a:xfrm>
          <a:prstGeom prst="rect">
            <a:avLst/>
          </a:prstGeom>
        </p:spPr>
      </p:pic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E99C84A1-B2FF-873D-633E-D69490314784}"/>
              </a:ext>
            </a:extLst>
          </p:cNvPr>
          <p:cNvSpPr txBox="1"/>
          <p:nvPr/>
        </p:nvSpPr>
        <p:spPr>
          <a:xfrm>
            <a:off x="1048405" y="6067425"/>
            <a:ext cx="136359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ja-JP" altLang="en-US" sz="700" dirty="0" smtClean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最大</a:t>
            </a:r>
            <a:r>
              <a:rPr lang="en-US" altLang="ja-JP" sz="700" dirty="0" smtClean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40</a:t>
            </a:r>
            <a:r>
              <a:rPr lang="ja-JP" altLang="en-US" sz="700" dirty="0" smtClean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名</a:t>
            </a:r>
            <a:endParaRPr kumimoji="1" lang="ja-JP" altLang="en-US" sz="750" dirty="0">
              <a:solidFill>
                <a:schemeClr val="tx1"/>
              </a:solidFill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1E119713-AEFD-03DB-59C8-17AFF32B3210}"/>
              </a:ext>
            </a:extLst>
          </p:cNvPr>
          <p:cNvSpPr txBox="1"/>
          <p:nvPr/>
        </p:nvSpPr>
        <p:spPr>
          <a:xfrm>
            <a:off x="4462810" y="6049229"/>
            <a:ext cx="2506684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lang="ja-JP" altLang="en-US" sz="75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最大</a:t>
            </a:r>
            <a:r>
              <a:rPr lang="en-US" altLang="ja-JP" sz="75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100</a:t>
            </a:r>
            <a:r>
              <a:rPr lang="ja-JP" altLang="en-US" sz="750" dirty="0" smtClean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名</a:t>
            </a:r>
            <a:r>
              <a:rPr lang="ja-JP" altLang="en-US" sz="750" dirty="0" smtClean="0">
                <a:solidFill>
                  <a:srgbClr val="FFFFFF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体験</a:t>
            </a:r>
            <a:r>
              <a:rPr lang="ja-JP" altLang="en-US" sz="750" dirty="0">
                <a:solidFill>
                  <a:srgbClr val="FFFFFF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時間</a:t>
            </a:r>
            <a:endParaRPr lang="ja-JP" altLang="en-US" sz="750" dirty="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id="{C3C6137C-6ED4-B478-B282-96C038EE1CEE}"/>
              </a:ext>
            </a:extLst>
          </p:cNvPr>
          <p:cNvSpPr txBox="1"/>
          <p:nvPr/>
        </p:nvSpPr>
        <p:spPr>
          <a:xfrm>
            <a:off x="4462810" y="6222129"/>
            <a:ext cx="1891778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lang="en-US" altLang="ja-JP" sz="750" dirty="0" smtClean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1</a:t>
            </a:r>
            <a:r>
              <a:rPr lang="ja-JP" altLang="en-US" sz="750" dirty="0" smtClean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時間～</a:t>
            </a:r>
            <a:r>
              <a:rPr lang="en-US" altLang="ja-JP" sz="750" dirty="0" smtClean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3</a:t>
            </a:r>
            <a:r>
              <a:rPr lang="ja-JP" altLang="en-US" sz="750" dirty="0" smtClean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時間</a:t>
            </a:r>
            <a:endParaRPr lang="ja-JP" altLang="en-US" sz="750" dirty="0">
              <a:solidFill>
                <a:srgbClr val="231F20"/>
              </a:solidFill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6E15E906-918F-E759-F337-6B7AD3CCE7A8}"/>
              </a:ext>
            </a:extLst>
          </p:cNvPr>
          <p:cNvSpPr txBox="1"/>
          <p:nvPr/>
        </p:nvSpPr>
        <p:spPr>
          <a:xfrm>
            <a:off x="7887261" y="6067425"/>
            <a:ext cx="2506684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lang="ja-JP" altLang="en-US" sz="750" dirty="0" smtClean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最大</a:t>
            </a:r>
            <a:r>
              <a:rPr lang="en-US" altLang="ja-JP" sz="750" dirty="0" smtClean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400</a:t>
            </a:r>
            <a:r>
              <a:rPr lang="ja-JP" altLang="en-US" sz="75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名</a:t>
            </a:r>
            <a:endParaRPr lang="ja-JP" altLang="en-US" sz="750" dirty="0"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E1256E72-38B1-14C8-A42A-B76E69FEFA2B}"/>
              </a:ext>
            </a:extLst>
          </p:cNvPr>
          <p:cNvSpPr txBox="1"/>
          <p:nvPr/>
        </p:nvSpPr>
        <p:spPr>
          <a:xfrm>
            <a:off x="7887261" y="6189525"/>
            <a:ext cx="1933242" cy="156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 marR="556895" indent="-635">
              <a:lnSpc>
                <a:spcPct val="149600"/>
              </a:lnSpc>
              <a:spcBef>
                <a:spcPts val="95"/>
              </a:spcBef>
            </a:pPr>
            <a:r>
              <a:rPr lang="en-US" altLang="ja-JP" sz="75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1</a:t>
            </a:r>
            <a:r>
              <a:rPr lang="ja-JP" altLang="en-US" sz="75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時間</a:t>
            </a:r>
            <a:r>
              <a:rPr lang="ja-JP" altLang="en-US" sz="750" dirty="0" smtClean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～</a:t>
            </a:r>
            <a:r>
              <a:rPr lang="en-US" altLang="ja-JP" sz="750" dirty="0" smtClean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4</a:t>
            </a:r>
            <a:r>
              <a:rPr lang="ja-JP" altLang="en-US" sz="750" spc="-5" dirty="0" smtClean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時間</a:t>
            </a:r>
            <a:endParaRPr lang="ja-JP" altLang="en-US" sz="750" spc="-5" dirty="0">
              <a:solidFill>
                <a:srgbClr val="231F20"/>
              </a:solidFill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id="{05BF8419-3FBA-DA78-F744-E7FE52F04467}"/>
              </a:ext>
            </a:extLst>
          </p:cNvPr>
          <p:cNvSpPr txBox="1"/>
          <p:nvPr/>
        </p:nvSpPr>
        <p:spPr>
          <a:xfrm>
            <a:off x="1048405" y="6584874"/>
            <a:ext cx="2506684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>
              <a:spcBef>
                <a:spcPts val="540"/>
              </a:spcBef>
            </a:pPr>
            <a:r>
              <a:rPr lang="ja-JP" altLang="en-US" sz="750" spc="-25" dirty="0" smtClean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内容により応相談</a:t>
            </a:r>
            <a:endParaRPr lang="en-US" altLang="ja-JP" sz="750" spc="-25" dirty="0">
              <a:solidFill>
                <a:srgbClr val="231F20"/>
              </a:solidFill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05BF8419-3FBA-DA78-F744-E7FE52F04467}"/>
              </a:ext>
            </a:extLst>
          </p:cNvPr>
          <p:cNvSpPr txBox="1"/>
          <p:nvPr/>
        </p:nvSpPr>
        <p:spPr>
          <a:xfrm>
            <a:off x="4462810" y="6584874"/>
            <a:ext cx="2506684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00">
              <a:spcBef>
                <a:spcPts val="540"/>
              </a:spcBef>
            </a:pPr>
            <a:r>
              <a:rPr lang="ja-JP" altLang="en-US" sz="750" spc="-25" dirty="0" smtClean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Yu Gothic Pr6N M"/>
              </a:rPr>
              <a:t>内容により応相談</a:t>
            </a:r>
            <a:endParaRPr lang="en-US" altLang="ja-JP" sz="750" spc="-25" dirty="0">
              <a:solidFill>
                <a:srgbClr val="231F20"/>
              </a:solidFill>
              <a:latin typeface="Yu Gothic Medium" panose="020B0400000000000000" pitchFamily="34" charset="-128"/>
              <a:ea typeface="Yu Gothic Medium" panose="020B0400000000000000" pitchFamily="34" charset="-128"/>
              <a:cs typeface="Yu Gothic Pr6N 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569</Words>
  <Application>Microsoft Office PowerPoint</Application>
  <PresentationFormat>ユーザー設定</PresentationFormat>
  <Paragraphs>64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Yu Gothic Medium</vt:lpstr>
      <vt:lpstr>Yu Gothic Pr6N B</vt:lpstr>
      <vt:lpstr>Yu Gothic Pr6N M</vt:lpstr>
      <vt:lpstr>游ゴシック</vt:lpstr>
      <vt:lpstr>游ゴシック</vt:lpstr>
      <vt:lpstr>Office Theme</vt:lpstr>
      <vt:lpstr>足柄エリア －自然と伝統文化を学ぶ－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2025-07-14T06:40:19Z</dcterms:created>
  <dcterms:modified xsi:type="dcterms:W3CDTF">2025-07-14T07:00:33Z</dcterms:modified>
</cp:coreProperties>
</file>